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comments/comment1.xml" ContentType="application/vnd.openxmlformats-officedocument.presentationml.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6"/>
  </p:notesMasterIdLst>
  <p:handoutMasterIdLst>
    <p:handoutMasterId r:id="rId37"/>
  </p:handoutMasterIdLst>
  <p:sldIdLst>
    <p:sldId id="256" r:id="rId2"/>
    <p:sldId id="257" r:id="rId3"/>
    <p:sldId id="258" r:id="rId4"/>
    <p:sldId id="262" r:id="rId5"/>
    <p:sldId id="345" r:id="rId6"/>
    <p:sldId id="349" r:id="rId7"/>
    <p:sldId id="328" r:id="rId8"/>
    <p:sldId id="335" r:id="rId9"/>
    <p:sldId id="336" r:id="rId10"/>
    <p:sldId id="263" r:id="rId11"/>
    <p:sldId id="343" r:id="rId12"/>
    <p:sldId id="330" r:id="rId13"/>
    <p:sldId id="275" r:id="rId14"/>
    <p:sldId id="314" r:id="rId15"/>
    <p:sldId id="282" r:id="rId16"/>
    <p:sldId id="281" r:id="rId17"/>
    <p:sldId id="283" r:id="rId18"/>
    <p:sldId id="284" r:id="rId19"/>
    <p:sldId id="351" r:id="rId20"/>
    <p:sldId id="352" r:id="rId21"/>
    <p:sldId id="353" r:id="rId22"/>
    <p:sldId id="354" r:id="rId23"/>
    <p:sldId id="338" r:id="rId24"/>
    <p:sldId id="355" r:id="rId25"/>
    <p:sldId id="272" r:id="rId26"/>
    <p:sldId id="347" r:id="rId27"/>
    <p:sldId id="339" r:id="rId28"/>
    <p:sldId id="340" r:id="rId29"/>
    <p:sldId id="341" r:id="rId30"/>
    <p:sldId id="316" r:id="rId31"/>
    <p:sldId id="342" r:id="rId32"/>
    <p:sldId id="290" r:id="rId33"/>
    <p:sldId id="356" r:id="rId34"/>
    <p:sldId id="302" r:id="rId35"/>
  </p:sldIdLst>
  <p:sldSz cx="6858000" cy="5143500"/>
  <p:notesSz cx="7023100" cy="9309100"/>
  <p:embeddedFontLst>
    <p:embeddedFont>
      <p:font typeface="Corbel" panose="020B0503020204020204" pitchFamily="34" charset="0"/>
      <p:regular r:id="rId38"/>
      <p:bold r:id="rId39"/>
      <p:italic r:id="rId40"/>
      <p:boldItalic r:id="rId41"/>
    </p:embeddedFont>
    <p:embeddedFont>
      <p:font typeface="Trebuchet MS" panose="020B0603020202020204" pitchFamily="34" charset="0"/>
      <p:regular r:id="rId42"/>
      <p:bold r:id="rId43"/>
      <p:italic r:id="rId44"/>
      <p:boldItalic r:id="rId45"/>
    </p:embeddedFont>
    <p:embeddedFont>
      <p:font typeface="Roboto Light" panose="020B0604020202020204" charset="0"/>
      <p:regular r:id="rId46"/>
      <p:bold r:id="rId47"/>
      <p:italic r:id="rId48"/>
      <p:boldItalic r:id="rId49"/>
    </p:embeddedFont>
    <p:embeddedFont>
      <p:font typeface="Calibri" panose="020F0502020204030204" pitchFamily="34" charset="0"/>
      <p:regular r:id="rId50"/>
      <p:bold r:id="rId51"/>
      <p:italic r:id="rId52"/>
      <p:boldItalic r:id="rId53"/>
    </p:embeddedFont>
    <p:embeddedFont>
      <p:font typeface="Roboto Medium" panose="020B0604020202020204" charset="0"/>
      <p:regular r:id="rId54"/>
      <p:bold r:id="rId55"/>
      <p:italic r:id="rId56"/>
      <p:boldItalic r:id="rId5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16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78" roundtripDataSignature="AMtx7mjOxo9qh43N+5S/6XyaEtVD3rXTpA=="/>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Kate Shapiro" initials=""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753"/>
  </p:normalViewPr>
  <p:slideViewPr>
    <p:cSldViewPr snapToGrid="0">
      <p:cViewPr varScale="1">
        <p:scale>
          <a:sx n="122" d="100"/>
          <a:sy n="122" d="100"/>
        </p:scale>
        <p:origin x="552" y="59"/>
      </p:cViewPr>
      <p:guideLst>
        <p:guide orient="horz" pos="162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2.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4.fntdata"/><Relationship Id="rId54" Type="http://schemas.openxmlformats.org/officeDocument/2006/relationships/font" Target="fonts/font17.fntdata"/><Relationship Id="rId83"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handoutMaster" Target="handoutMasters/handout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79"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49" Type="http://schemas.openxmlformats.org/officeDocument/2006/relationships/font" Target="fonts/font12.fntdata"/><Relationship Id="rId57" Type="http://schemas.openxmlformats.org/officeDocument/2006/relationships/font" Target="fonts/font20.fntdata"/><Relationship Id="rId82"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7.fntdata"/><Relationship Id="rId52" Type="http://schemas.openxmlformats.org/officeDocument/2006/relationships/font" Target="fonts/font15.fntdata"/><Relationship Id="rId78" Type="http://customschemas.google.com/relationships/presentationmetadata" Target="metadata"/><Relationship Id="rId8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7.xml"/><Relationship Id="rId51" Type="http://schemas.openxmlformats.org/officeDocument/2006/relationships/font" Target="fonts/font14.fntdata"/><Relationship Id="rId80"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1.fntdata"/><Relationship Id="rId46" Type="http://schemas.openxmlformats.org/officeDocument/2006/relationships/font" Target="fonts/font9.fntdata"/></Relationships>
</file>

<file path=ppt/comments/comment1.xml><?xml version="1.0" encoding="utf-8"?>
<p:cmLst xmlns:a="http://schemas.openxmlformats.org/drawingml/2006/main" xmlns:r="http://schemas.openxmlformats.org/officeDocument/2006/relationships" xmlns:p="http://schemas.openxmlformats.org/presentationml/2006/main">
  <p:cm authorId="0" dt="2023-04-20T18:41:50.961" idx="2">
    <p:pos x="6000" y="0"/>
    <p:text>replace with Ari video</p:text>
    <p:extLst>
      <p:ext uri="{C676402C-5697-4E1C-873F-D02D1690AC5C}">
        <p15:threadingInfo xmlns:p15="http://schemas.microsoft.com/office/powerpoint/2012/main" timeZoneBias="0"/>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commentPostId="AAAAvP88qZY"/>
      </p:ext>
    </p:extLst>
  </p:cm>
</p:cmLst>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5E2DAF5-C763-433D-9241-A0BCFE23F38B}" type="doc">
      <dgm:prSet loTypeId="urn:microsoft.com/office/officeart/2005/8/layout/process1" loCatId="process" qsTypeId="urn:microsoft.com/office/officeart/2005/8/quickstyle/simple1" qsCatId="simple" csTypeId="urn:microsoft.com/office/officeart/2005/8/colors/colorful3" csCatId="colorful" phldr="1"/>
      <dgm:spPr/>
    </dgm:pt>
    <dgm:pt modelId="{F70252D0-5298-4C4E-A962-C33C49E5CD27}">
      <dgm:prSet phldrT="[Text]"/>
      <dgm:spPr/>
      <dgm:t>
        <a:bodyPr/>
        <a:lstStyle/>
        <a:p>
          <a:r>
            <a:rPr lang="en-US" dirty="0"/>
            <a:t>LE responds to OD</a:t>
          </a:r>
        </a:p>
      </dgm:t>
    </dgm:pt>
    <dgm:pt modelId="{FD6D7863-43FB-4E7C-B46A-C696BF885B62}" type="parTrans" cxnId="{907A8027-2E3E-4F7F-9332-E6E2FBEBDC9E}">
      <dgm:prSet/>
      <dgm:spPr/>
      <dgm:t>
        <a:bodyPr/>
        <a:lstStyle/>
        <a:p>
          <a:endParaRPr lang="en-US"/>
        </a:p>
      </dgm:t>
    </dgm:pt>
    <dgm:pt modelId="{5AB273BB-EC97-4248-93E4-2967506ECF66}" type="sibTrans" cxnId="{907A8027-2E3E-4F7F-9332-E6E2FBEBDC9E}">
      <dgm:prSet/>
      <dgm:spPr/>
      <dgm:t>
        <a:bodyPr/>
        <a:lstStyle/>
        <a:p>
          <a:endParaRPr lang="en-US"/>
        </a:p>
      </dgm:t>
    </dgm:pt>
    <dgm:pt modelId="{540E942C-F1D3-421B-8434-2198D6D7A587}">
      <dgm:prSet phldrT="[Text]"/>
      <dgm:spPr/>
      <dgm:t>
        <a:bodyPr/>
        <a:lstStyle/>
        <a:p>
          <a:r>
            <a:rPr lang="en-US" dirty="0"/>
            <a:t>Follows up the next day </a:t>
          </a:r>
        </a:p>
      </dgm:t>
    </dgm:pt>
    <dgm:pt modelId="{75A24607-8CB5-44C2-8095-49F7788497C8}" type="parTrans" cxnId="{09714E6B-E5F6-415F-82B4-FB5CFC159C4F}">
      <dgm:prSet/>
      <dgm:spPr/>
      <dgm:t>
        <a:bodyPr/>
        <a:lstStyle/>
        <a:p>
          <a:endParaRPr lang="en-US"/>
        </a:p>
      </dgm:t>
    </dgm:pt>
    <dgm:pt modelId="{91B07D09-C24E-4ABE-8D99-D8A3915B5EC4}" type="sibTrans" cxnId="{09714E6B-E5F6-415F-82B4-FB5CFC159C4F}">
      <dgm:prSet/>
      <dgm:spPr/>
      <dgm:t>
        <a:bodyPr/>
        <a:lstStyle/>
        <a:p>
          <a:endParaRPr lang="en-US"/>
        </a:p>
      </dgm:t>
    </dgm:pt>
    <dgm:pt modelId="{7BE7064D-70F3-4783-9283-DCFF5C59C6F9}">
      <dgm:prSet phldrT="[Text]"/>
      <dgm:spPr/>
      <dgm:t>
        <a:bodyPr/>
        <a:lstStyle/>
        <a:p>
          <a:r>
            <a:rPr lang="en-US" dirty="0"/>
            <a:t>Recovery Coach Outreach to those interested</a:t>
          </a:r>
        </a:p>
      </dgm:t>
    </dgm:pt>
    <dgm:pt modelId="{C4DDB11D-03E9-48C3-9F02-676EDD67CBFB}" type="parTrans" cxnId="{62AEB12B-4699-4DCC-9DA3-F60BEB3850A4}">
      <dgm:prSet/>
      <dgm:spPr/>
      <dgm:t>
        <a:bodyPr/>
        <a:lstStyle/>
        <a:p>
          <a:endParaRPr lang="en-US"/>
        </a:p>
      </dgm:t>
    </dgm:pt>
    <dgm:pt modelId="{84E03360-4FF2-478F-90F5-C1F8944509E2}" type="sibTrans" cxnId="{62AEB12B-4699-4DCC-9DA3-F60BEB3850A4}">
      <dgm:prSet/>
      <dgm:spPr/>
      <dgm:t>
        <a:bodyPr/>
        <a:lstStyle/>
        <a:p>
          <a:endParaRPr lang="en-US"/>
        </a:p>
      </dgm:t>
    </dgm:pt>
    <dgm:pt modelId="{9143FB7A-0243-4F7A-A303-ECB82CBD68AF}" type="pres">
      <dgm:prSet presAssocID="{A5E2DAF5-C763-433D-9241-A0BCFE23F38B}" presName="Name0" presStyleCnt="0">
        <dgm:presLayoutVars>
          <dgm:dir/>
          <dgm:resizeHandles val="exact"/>
        </dgm:presLayoutVars>
      </dgm:prSet>
      <dgm:spPr/>
    </dgm:pt>
    <dgm:pt modelId="{6995D92E-739E-4217-A128-FDD8C5B86D00}" type="pres">
      <dgm:prSet presAssocID="{F70252D0-5298-4C4E-A962-C33C49E5CD27}" presName="node" presStyleLbl="node1" presStyleIdx="0" presStyleCnt="3">
        <dgm:presLayoutVars>
          <dgm:bulletEnabled val="1"/>
        </dgm:presLayoutVars>
      </dgm:prSet>
      <dgm:spPr/>
      <dgm:t>
        <a:bodyPr/>
        <a:lstStyle/>
        <a:p>
          <a:endParaRPr lang="en-US"/>
        </a:p>
      </dgm:t>
    </dgm:pt>
    <dgm:pt modelId="{11AA5114-8CE4-47E6-BEE8-304997F56D1B}" type="pres">
      <dgm:prSet presAssocID="{5AB273BB-EC97-4248-93E4-2967506ECF66}" presName="sibTrans" presStyleLbl="sibTrans2D1" presStyleIdx="0" presStyleCnt="2"/>
      <dgm:spPr/>
      <dgm:t>
        <a:bodyPr/>
        <a:lstStyle/>
        <a:p>
          <a:endParaRPr lang="en-US"/>
        </a:p>
      </dgm:t>
    </dgm:pt>
    <dgm:pt modelId="{473E836A-CDB9-41E4-B660-8061754C4738}" type="pres">
      <dgm:prSet presAssocID="{5AB273BB-EC97-4248-93E4-2967506ECF66}" presName="connectorText" presStyleLbl="sibTrans2D1" presStyleIdx="0" presStyleCnt="2"/>
      <dgm:spPr/>
      <dgm:t>
        <a:bodyPr/>
        <a:lstStyle/>
        <a:p>
          <a:endParaRPr lang="en-US"/>
        </a:p>
      </dgm:t>
    </dgm:pt>
    <dgm:pt modelId="{5EBE405A-83F8-43A6-BBE5-2C5A066DF6A8}" type="pres">
      <dgm:prSet presAssocID="{540E942C-F1D3-421B-8434-2198D6D7A587}" presName="node" presStyleLbl="node1" presStyleIdx="1" presStyleCnt="3">
        <dgm:presLayoutVars>
          <dgm:bulletEnabled val="1"/>
        </dgm:presLayoutVars>
      </dgm:prSet>
      <dgm:spPr/>
      <dgm:t>
        <a:bodyPr/>
        <a:lstStyle/>
        <a:p>
          <a:endParaRPr lang="en-US"/>
        </a:p>
      </dgm:t>
    </dgm:pt>
    <dgm:pt modelId="{09D9D90F-130C-4F3E-88C2-B19E0C24EEC7}" type="pres">
      <dgm:prSet presAssocID="{91B07D09-C24E-4ABE-8D99-D8A3915B5EC4}" presName="sibTrans" presStyleLbl="sibTrans2D1" presStyleIdx="1" presStyleCnt="2"/>
      <dgm:spPr/>
      <dgm:t>
        <a:bodyPr/>
        <a:lstStyle/>
        <a:p>
          <a:endParaRPr lang="en-US"/>
        </a:p>
      </dgm:t>
    </dgm:pt>
    <dgm:pt modelId="{3EC987B8-C4A6-43B5-AF2B-47980BF87F20}" type="pres">
      <dgm:prSet presAssocID="{91B07D09-C24E-4ABE-8D99-D8A3915B5EC4}" presName="connectorText" presStyleLbl="sibTrans2D1" presStyleIdx="1" presStyleCnt="2"/>
      <dgm:spPr/>
      <dgm:t>
        <a:bodyPr/>
        <a:lstStyle/>
        <a:p>
          <a:endParaRPr lang="en-US"/>
        </a:p>
      </dgm:t>
    </dgm:pt>
    <dgm:pt modelId="{7DB55732-5A8A-484D-8F99-C8D348527DAE}" type="pres">
      <dgm:prSet presAssocID="{7BE7064D-70F3-4783-9283-DCFF5C59C6F9}" presName="node" presStyleLbl="node1" presStyleIdx="2" presStyleCnt="3">
        <dgm:presLayoutVars>
          <dgm:bulletEnabled val="1"/>
        </dgm:presLayoutVars>
      </dgm:prSet>
      <dgm:spPr/>
      <dgm:t>
        <a:bodyPr/>
        <a:lstStyle/>
        <a:p>
          <a:endParaRPr lang="en-US"/>
        </a:p>
      </dgm:t>
    </dgm:pt>
  </dgm:ptLst>
  <dgm:cxnLst>
    <dgm:cxn modelId="{D205BCBB-19F3-4E32-87A7-2339E144C8D7}" type="presOf" srcId="{A5E2DAF5-C763-433D-9241-A0BCFE23F38B}" destId="{9143FB7A-0243-4F7A-A303-ECB82CBD68AF}" srcOrd="0" destOrd="0" presId="urn:microsoft.com/office/officeart/2005/8/layout/process1"/>
    <dgm:cxn modelId="{1587334D-95C2-4B91-B430-E93518747997}" type="presOf" srcId="{5AB273BB-EC97-4248-93E4-2967506ECF66}" destId="{11AA5114-8CE4-47E6-BEE8-304997F56D1B}" srcOrd="0" destOrd="0" presId="urn:microsoft.com/office/officeart/2005/8/layout/process1"/>
    <dgm:cxn modelId="{0EA6545F-3BB3-4CA5-A84E-57120A4E3C73}" type="presOf" srcId="{5AB273BB-EC97-4248-93E4-2967506ECF66}" destId="{473E836A-CDB9-41E4-B660-8061754C4738}" srcOrd="1" destOrd="0" presId="urn:microsoft.com/office/officeart/2005/8/layout/process1"/>
    <dgm:cxn modelId="{77E74908-FB1C-4605-A020-A75E43344444}" type="presOf" srcId="{F70252D0-5298-4C4E-A962-C33C49E5CD27}" destId="{6995D92E-739E-4217-A128-FDD8C5B86D00}" srcOrd="0" destOrd="0" presId="urn:microsoft.com/office/officeart/2005/8/layout/process1"/>
    <dgm:cxn modelId="{34391112-50BB-4FD4-B5FC-5A9B7E58E5FE}" type="presOf" srcId="{7BE7064D-70F3-4783-9283-DCFF5C59C6F9}" destId="{7DB55732-5A8A-484D-8F99-C8D348527DAE}" srcOrd="0" destOrd="0" presId="urn:microsoft.com/office/officeart/2005/8/layout/process1"/>
    <dgm:cxn modelId="{907A8027-2E3E-4F7F-9332-E6E2FBEBDC9E}" srcId="{A5E2DAF5-C763-433D-9241-A0BCFE23F38B}" destId="{F70252D0-5298-4C4E-A962-C33C49E5CD27}" srcOrd="0" destOrd="0" parTransId="{FD6D7863-43FB-4E7C-B46A-C696BF885B62}" sibTransId="{5AB273BB-EC97-4248-93E4-2967506ECF66}"/>
    <dgm:cxn modelId="{E411698D-EEC9-48F4-AF4C-B88CBF5BD708}" type="presOf" srcId="{91B07D09-C24E-4ABE-8D99-D8A3915B5EC4}" destId="{09D9D90F-130C-4F3E-88C2-B19E0C24EEC7}" srcOrd="0" destOrd="0" presId="urn:microsoft.com/office/officeart/2005/8/layout/process1"/>
    <dgm:cxn modelId="{09714E6B-E5F6-415F-82B4-FB5CFC159C4F}" srcId="{A5E2DAF5-C763-433D-9241-A0BCFE23F38B}" destId="{540E942C-F1D3-421B-8434-2198D6D7A587}" srcOrd="1" destOrd="0" parTransId="{75A24607-8CB5-44C2-8095-49F7788497C8}" sibTransId="{91B07D09-C24E-4ABE-8D99-D8A3915B5EC4}"/>
    <dgm:cxn modelId="{C2323923-D72F-48C5-BE41-FD6EE36A5DCF}" type="presOf" srcId="{540E942C-F1D3-421B-8434-2198D6D7A587}" destId="{5EBE405A-83F8-43A6-BBE5-2C5A066DF6A8}" srcOrd="0" destOrd="0" presId="urn:microsoft.com/office/officeart/2005/8/layout/process1"/>
    <dgm:cxn modelId="{62AEB12B-4699-4DCC-9DA3-F60BEB3850A4}" srcId="{A5E2DAF5-C763-433D-9241-A0BCFE23F38B}" destId="{7BE7064D-70F3-4783-9283-DCFF5C59C6F9}" srcOrd="2" destOrd="0" parTransId="{C4DDB11D-03E9-48C3-9F02-676EDD67CBFB}" sibTransId="{84E03360-4FF2-478F-90F5-C1F8944509E2}"/>
    <dgm:cxn modelId="{A95620CC-F47E-4C99-93D6-98814D69CAD6}" type="presOf" srcId="{91B07D09-C24E-4ABE-8D99-D8A3915B5EC4}" destId="{3EC987B8-C4A6-43B5-AF2B-47980BF87F20}" srcOrd="1" destOrd="0" presId="urn:microsoft.com/office/officeart/2005/8/layout/process1"/>
    <dgm:cxn modelId="{71A74C27-301E-4AAF-86A1-4E7A9BE3812C}" type="presParOf" srcId="{9143FB7A-0243-4F7A-A303-ECB82CBD68AF}" destId="{6995D92E-739E-4217-A128-FDD8C5B86D00}" srcOrd="0" destOrd="0" presId="urn:microsoft.com/office/officeart/2005/8/layout/process1"/>
    <dgm:cxn modelId="{B717A2C4-6A55-420D-9769-AF8D94351AC5}" type="presParOf" srcId="{9143FB7A-0243-4F7A-A303-ECB82CBD68AF}" destId="{11AA5114-8CE4-47E6-BEE8-304997F56D1B}" srcOrd="1" destOrd="0" presId="urn:microsoft.com/office/officeart/2005/8/layout/process1"/>
    <dgm:cxn modelId="{842C0BFF-D0B4-493B-993F-DDEF4A85C072}" type="presParOf" srcId="{11AA5114-8CE4-47E6-BEE8-304997F56D1B}" destId="{473E836A-CDB9-41E4-B660-8061754C4738}" srcOrd="0" destOrd="0" presId="urn:microsoft.com/office/officeart/2005/8/layout/process1"/>
    <dgm:cxn modelId="{41A6B23A-9E23-47DF-B5E1-E4702DB01AD0}" type="presParOf" srcId="{9143FB7A-0243-4F7A-A303-ECB82CBD68AF}" destId="{5EBE405A-83F8-43A6-BBE5-2C5A066DF6A8}" srcOrd="2" destOrd="0" presId="urn:microsoft.com/office/officeart/2005/8/layout/process1"/>
    <dgm:cxn modelId="{923C4346-68E5-4F04-9702-95EB0FE2A5B7}" type="presParOf" srcId="{9143FB7A-0243-4F7A-A303-ECB82CBD68AF}" destId="{09D9D90F-130C-4F3E-88C2-B19E0C24EEC7}" srcOrd="3" destOrd="0" presId="urn:microsoft.com/office/officeart/2005/8/layout/process1"/>
    <dgm:cxn modelId="{9F07ECBD-32B3-4269-9599-ADBAC081D523}" type="presParOf" srcId="{09D9D90F-130C-4F3E-88C2-B19E0C24EEC7}" destId="{3EC987B8-C4A6-43B5-AF2B-47980BF87F20}" srcOrd="0" destOrd="0" presId="urn:microsoft.com/office/officeart/2005/8/layout/process1"/>
    <dgm:cxn modelId="{D491F71A-FE56-4E33-AE63-39FE8E5B6BF5}" type="presParOf" srcId="{9143FB7A-0243-4F7A-A303-ECB82CBD68AF}" destId="{7DB55732-5A8A-484D-8F99-C8D348527DAE}"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FBA7A25-628F-4EE4-A0D5-E9C9F2831D8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56B3152-C20B-440F-A81E-F4329890A014}">
      <dgm:prSet phldrT="[Text]"/>
      <dgm:spPr/>
      <dgm:t>
        <a:bodyPr/>
        <a:lstStyle/>
        <a:p>
          <a:r>
            <a:rPr lang="en-US" dirty="0"/>
            <a:t>Crisis</a:t>
          </a:r>
        </a:p>
      </dgm:t>
    </dgm:pt>
    <dgm:pt modelId="{F4AE0DA4-3BF1-4619-9F76-6DD26B07EE5A}" type="parTrans" cxnId="{883FEE32-E6BE-4937-B620-075AB6E648AC}">
      <dgm:prSet/>
      <dgm:spPr/>
      <dgm:t>
        <a:bodyPr/>
        <a:lstStyle/>
        <a:p>
          <a:endParaRPr lang="en-US"/>
        </a:p>
      </dgm:t>
    </dgm:pt>
    <dgm:pt modelId="{211BCAEE-3EAB-4384-BA1F-3B2055BE5190}" type="sibTrans" cxnId="{883FEE32-E6BE-4937-B620-075AB6E648AC}">
      <dgm:prSet/>
      <dgm:spPr/>
      <dgm:t>
        <a:bodyPr/>
        <a:lstStyle/>
        <a:p>
          <a:endParaRPr lang="en-US"/>
        </a:p>
      </dgm:t>
    </dgm:pt>
    <dgm:pt modelId="{9F5C2A12-4804-4A5A-AFD5-9362469B8201}">
      <dgm:prSet phldrT="[Text]"/>
      <dgm:spPr/>
      <dgm:t>
        <a:bodyPr/>
        <a:lstStyle/>
        <a:p>
          <a:r>
            <a:rPr lang="en-US" dirty="0"/>
            <a:t>CSS</a:t>
          </a:r>
        </a:p>
        <a:p>
          <a:r>
            <a:rPr lang="en-US" dirty="0"/>
            <a:t>Crisis Stabilization Services</a:t>
          </a:r>
        </a:p>
      </dgm:t>
    </dgm:pt>
    <dgm:pt modelId="{1ED573F6-8228-4CAC-9C74-76F13B4EC897}" type="parTrans" cxnId="{B4C717CE-1C0B-4661-87B5-7A16BAFF546A}">
      <dgm:prSet/>
      <dgm:spPr/>
      <dgm:t>
        <a:bodyPr/>
        <a:lstStyle/>
        <a:p>
          <a:endParaRPr lang="en-US"/>
        </a:p>
      </dgm:t>
    </dgm:pt>
    <dgm:pt modelId="{240460CE-5999-4864-A32F-F20D7C72B664}" type="sibTrans" cxnId="{B4C717CE-1C0B-4661-87B5-7A16BAFF546A}">
      <dgm:prSet/>
      <dgm:spPr/>
      <dgm:t>
        <a:bodyPr/>
        <a:lstStyle/>
        <a:p>
          <a:endParaRPr lang="en-US"/>
        </a:p>
      </dgm:t>
    </dgm:pt>
    <dgm:pt modelId="{EBFFCA35-03D8-44C3-BED9-DD537BE7D79E}">
      <dgm:prSet phldrT="[Text]"/>
      <dgm:spPr/>
      <dgm:t>
        <a:bodyPr/>
        <a:lstStyle/>
        <a:p>
          <a:r>
            <a:rPr lang="en-US" dirty="0"/>
            <a:t>TSS</a:t>
          </a:r>
        </a:p>
        <a:p>
          <a:r>
            <a:rPr lang="en-US" dirty="0"/>
            <a:t>Transitional Support Services</a:t>
          </a:r>
        </a:p>
      </dgm:t>
    </dgm:pt>
    <dgm:pt modelId="{0D57B468-DFC5-43F1-AE33-5EF995B96B88}" type="parTrans" cxnId="{BFF53DCB-1F80-4D04-BF90-80167205DE2A}">
      <dgm:prSet/>
      <dgm:spPr/>
      <dgm:t>
        <a:bodyPr/>
        <a:lstStyle/>
        <a:p>
          <a:endParaRPr lang="en-US"/>
        </a:p>
      </dgm:t>
    </dgm:pt>
    <dgm:pt modelId="{FFB8DC75-BAA9-4C44-946F-9A1A1EDB8009}" type="sibTrans" cxnId="{BFF53DCB-1F80-4D04-BF90-80167205DE2A}">
      <dgm:prSet/>
      <dgm:spPr/>
      <dgm:t>
        <a:bodyPr/>
        <a:lstStyle/>
        <a:p>
          <a:endParaRPr lang="en-US"/>
        </a:p>
      </dgm:t>
    </dgm:pt>
    <dgm:pt modelId="{5A899489-BF35-499D-ABD9-29DCDF4972ED}">
      <dgm:prSet phldrT="[Text]"/>
      <dgm:spPr/>
      <dgm:t>
        <a:bodyPr/>
        <a:lstStyle/>
        <a:p>
          <a:r>
            <a:rPr lang="en-US" dirty="0"/>
            <a:t>Sober Housing</a:t>
          </a:r>
        </a:p>
      </dgm:t>
    </dgm:pt>
    <dgm:pt modelId="{249A6F52-E4B7-4D42-9129-01AA30029E14}" type="parTrans" cxnId="{2B271E3F-3889-4F90-BAFA-0D4F12221315}">
      <dgm:prSet/>
      <dgm:spPr/>
      <dgm:t>
        <a:bodyPr/>
        <a:lstStyle/>
        <a:p>
          <a:endParaRPr lang="en-US"/>
        </a:p>
      </dgm:t>
    </dgm:pt>
    <dgm:pt modelId="{9CD3A426-877C-4B43-9C8A-27945EFF1DE1}" type="sibTrans" cxnId="{2B271E3F-3889-4F90-BAFA-0D4F12221315}">
      <dgm:prSet/>
      <dgm:spPr/>
      <dgm:t>
        <a:bodyPr/>
        <a:lstStyle/>
        <a:p>
          <a:endParaRPr lang="en-US"/>
        </a:p>
      </dgm:t>
    </dgm:pt>
    <dgm:pt modelId="{34B2C1A2-9D40-40DC-84C7-E3E9F2A4EDCA}">
      <dgm:prSet phldrT="[Text]"/>
      <dgm:spPr/>
      <dgm:t>
        <a:bodyPr/>
        <a:lstStyle/>
        <a:p>
          <a:r>
            <a:rPr lang="en-US" dirty="0"/>
            <a:t>Re-Entry into ‘community at large’</a:t>
          </a:r>
        </a:p>
      </dgm:t>
    </dgm:pt>
    <dgm:pt modelId="{97B6367E-1094-40B9-9A1A-7E82A696DEE8}" type="parTrans" cxnId="{16C6AC38-E489-4226-8FDA-4E777B99B523}">
      <dgm:prSet/>
      <dgm:spPr/>
      <dgm:t>
        <a:bodyPr/>
        <a:lstStyle/>
        <a:p>
          <a:endParaRPr lang="en-US"/>
        </a:p>
      </dgm:t>
    </dgm:pt>
    <dgm:pt modelId="{97326C05-C553-4E0A-8DA7-FA7DA4E6F3F5}" type="sibTrans" cxnId="{16C6AC38-E489-4226-8FDA-4E777B99B523}">
      <dgm:prSet/>
      <dgm:spPr/>
      <dgm:t>
        <a:bodyPr/>
        <a:lstStyle/>
        <a:p>
          <a:endParaRPr lang="en-US"/>
        </a:p>
      </dgm:t>
    </dgm:pt>
    <dgm:pt modelId="{CEE6BFD8-E49D-40F3-9C0E-665A5F517F78}">
      <dgm:prSet/>
      <dgm:spPr/>
      <dgm:t>
        <a:bodyPr/>
        <a:lstStyle/>
        <a:p>
          <a:r>
            <a:rPr lang="en-US" dirty="0"/>
            <a:t>ATS/Detox</a:t>
          </a:r>
        </a:p>
      </dgm:t>
    </dgm:pt>
    <dgm:pt modelId="{86EC7791-B405-44A7-A76A-E20AD676391A}" type="parTrans" cxnId="{51C34837-785A-4250-93B2-7898FCB6D30F}">
      <dgm:prSet/>
      <dgm:spPr/>
      <dgm:t>
        <a:bodyPr/>
        <a:lstStyle/>
        <a:p>
          <a:endParaRPr lang="en-US"/>
        </a:p>
      </dgm:t>
    </dgm:pt>
    <dgm:pt modelId="{8E9080C8-6A13-4A7D-9AA6-4456B8AEE456}" type="sibTrans" cxnId="{51C34837-785A-4250-93B2-7898FCB6D30F}">
      <dgm:prSet/>
      <dgm:spPr/>
      <dgm:t>
        <a:bodyPr/>
        <a:lstStyle/>
        <a:p>
          <a:endParaRPr lang="en-US"/>
        </a:p>
      </dgm:t>
    </dgm:pt>
    <dgm:pt modelId="{6567D21F-D4A9-4CFF-B467-E6A7801B5937}">
      <dgm:prSet/>
      <dgm:spPr/>
      <dgm:t>
        <a:bodyPr/>
        <a:lstStyle/>
        <a:p>
          <a:r>
            <a:rPr lang="en-US" dirty="0"/>
            <a:t>?Abstinence?</a:t>
          </a:r>
        </a:p>
      </dgm:t>
    </dgm:pt>
    <dgm:pt modelId="{01EE2159-E5F3-4975-993E-ECE2BAE7D27B}" type="parTrans" cxnId="{9601ED70-7D79-4847-A4BA-19E7659BDC1B}">
      <dgm:prSet/>
      <dgm:spPr/>
      <dgm:t>
        <a:bodyPr/>
        <a:lstStyle/>
        <a:p>
          <a:endParaRPr lang="en-US"/>
        </a:p>
      </dgm:t>
    </dgm:pt>
    <dgm:pt modelId="{E1AFEE67-7DFB-4DA0-BC0B-4758A561D919}" type="sibTrans" cxnId="{9601ED70-7D79-4847-A4BA-19E7659BDC1B}">
      <dgm:prSet/>
      <dgm:spPr/>
      <dgm:t>
        <a:bodyPr/>
        <a:lstStyle/>
        <a:p>
          <a:endParaRPr lang="en-US"/>
        </a:p>
      </dgm:t>
    </dgm:pt>
    <dgm:pt modelId="{65513904-2008-43CA-ABA5-8193D295194E}" type="pres">
      <dgm:prSet presAssocID="{DFBA7A25-628F-4EE4-A0D5-E9C9F2831D85}" presName="Name0" presStyleCnt="0">
        <dgm:presLayoutVars>
          <dgm:dir/>
          <dgm:resizeHandles val="exact"/>
        </dgm:presLayoutVars>
      </dgm:prSet>
      <dgm:spPr/>
      <dgm:t>
        <a:bodyPr/>
        <a:lstStyle/>
        <a:p>
          <a:endParaRPr lang="en-US"/>
        </a:p>
      </dgm:t>
    </dgm:pt>
    <dgm:pt modelId="{A1B4B7DA-7239-43DE-A666-93E0FA4853AA}" type="pres">
      <dgm:prSet presAssocID="{DFBA7A25-628F-4EE4-A0D5-E9C9F2831D85}" presName="cycle" presStyleCnt="0"/>
      <dgm:spPr/>
    </dgm:pt>
    <dgm:pt modelId="{AAF59469-8BF3-40B1-B690-76886DE7160F}" type="pres">
      <dgm:prSet presAssocID="{156B3152-C20B-440F-A81E-F4329890A014}" presName="nodeFirstNode" presStyleLbl="node1" presStyleIdx="0" presStyleCnt="7">
        <dgm:presLayoutVars>
          <dgm:bulletEnabled val="1"/>
        </dgm:presLayoutVars>
      </dgm:prSet>
      <dgm:spPr/>
      <dgm:t>
        <a:bodyPr/>
        <a:lstStyle/>
        <a:p>
          <a:endParaRPr lang="en-US"/>
        </a:p>
      </dgm:t>
    </dgm:pt>
    <dgm:pt modelId="{AC7693B4-95F6-4B0B-BE9E-43109BBD43F7}" type="pres">
      <dgm:prSet presAssocID="{211BCAEE-3EAB-4384-BA1F-3B2055BE5190}" presName="sibTransFirstNode" presStyleLbl="bgShp" presStyleIdx="0" presStyleCnt="1"/>
      <dgm:spPr/>
      <dgm:t>
        <a:bodyPr/>
        <a:lstStyle/>
        <a:p>
          <a:endParaRPr lang="en-US"/>
        </a:p>
      </dgm:t>
    </dgm:pt>
    <dgm:pt modelId="{85B1507E-015F-4B45-A0F9-646625D66078}" type="pres">
      <dgm:prSet presAssocID="{CEE6BFD8-E49D-40F3-9C0E-665A5F517F78}" presName="nodeFollowingNodes" presStyleLbl="node1" presStyleIdx="1" presStyleCnt="7">
        <dgm:presLayoutVars>
          <dgm:bulletEnabled val="1"/>
        </dgm:presLayoutVars>
      </dgm:prSet>
      <dgm:spPr/>
      <dgm:t>
        <a:bodyPr/>
        <a:lstStyle/>
        <a:p>
          <a:endParaRPr lang="en-US"/>
        </a:p>
      </dgm:t>
    </dgm:pt>
    <dgm:pt modelId="{50EF68D4-C4D6-4DDA-8443-69421D95E165}" type="pres">
      <dgm:prSet presAssocID="{9F5C2A12-4804-4A5A-AFD5-9362469B8201}" presName="nodeFollowingNodes" presStyleLbl="node1" presStyleIdx="2" presStyleCnt="7">
        <dgm:presLayoutVars>
          <dgm:bulletEnabled val="1"/>
        </dgm:presLayoutVars>
      </dgm:prSet>
      <dgm:spPr/>
      <dgm:t>
        <a:bodyPr/>
        <a:lstStyle/>
        <a:p>
          <a:endParaRPr lang="en-US"/>
        </a:p>
      </dgm:t>
    </dgm:pt>
    <dgm:pt modelId="{36CCD776-BE92-4BC5-BDFF-CBC9D8AD3B38}" type="pres">
      <dgm:prSet presAssocID="{EBFFCA35-03D8-44C3-BED9-DD537BE7D79E}" presName="nodeFollowingNodes" presStyleLbl="node1" presStyleIdx="3" presStyleCnt="7">
        <dgm:presLayoutVars>
          <dgm:bulletEnabled val="1"/>
        </dgm:presLayoutVars>
      </dgm:prSet>
      <dgm:spPr/>
      <dgm:t>
        <a:bodyPr/>
        <a:lstStyle/>
        <a:p>
          <a:endParaRPr lang="en-US"/>
        </a:p>
      </dgm:t>
    </dgm:pt>
    <dgm:pt modelId="{D230DC39-A49E-43BB-A2A1-ADFCB0FEB268}" type="pres">
      <dgm:prSet presAssocID="{5A899489-BF35-499D-ABD9-29DCDF4972ED}" presName="nodeFollowingNodes" presStyleLbl="node1" presStyleIdx="4" presStyleCnt="7">
        <dgm:presLayoutVars>
          <dgm:bulletEnabled val="1"/>
        </dgm:presLayoutVars>
      </dgm:prSet>
      <dgm:spPr/>
      <dgm:t>
        <a:bodyPr/>
        <a:lstStyle/>
        <a:p>
          <a:endParaRPr lang="en-US"/>
        </a:p>
      </dgm:t>
    </dgm:pt>
    <dgm:pt modelId="{90D8BC17-FD0B-45ED-B205-C3F890CF3834}" type="pres">
      <dgm:prSet presAssocID="{34B2C1A2-9D40-40DC-84C7-E3E9F2A4EDCA}" presName="nodeFollowingNodes" presStyleLbl="node1" presStyleIdx="5" presStyleCnt="7">
        <dgm:presLayoutVars>
          <dgm:bulletEnabled val="1"/>
        </dgm:presLayoutVars>
      </dgm:prSet>
      <dgm:spPr/>
      <dgm:t>
        <a:bodyPr/>
        <a:lstStyle/>
        <a:p>
          <a:endParaRPr lang="en-US"/>
        </a:p>
      </dgm:t>
    </dgm:pt>
    <dgm:pt modelId="{9EE76F7D-89F2-4824-8623-063FBC420082}" type="pres">
      <dgm:prSet presAssocID="{6567D21F-D4A9-4CFF-B467-E6A7801B5937}" presName="nodeFollowingNodes" presStyleLbl="node1" presStyleIdx="6" presStyleCnt="7">
        <dgm:presLayoutVars>
          <dgm:bulletEnabled val="1"/>
        </dgm:presLayoutVars>
      </dgm:prSet>
      <dgm:spPr/>
      <dgm:t>
        <a:bodyPr/>
        <a:lstStyle/>
        <a:p>
          <a:endParaRPr lang="en-US"/>
        </a:p>
      </dgm:t>
    </dgm:pt>
  </dgm:ptLst>
  <dgm:cxnLst>
    <dgm:cxn modelId="{51C34837-785A-4250-93B2-7898FCB6D30F}" srcId="{DFBA7A25-628F-4EE4-A0D5-E9C9F2831D85}" destId="{CEE6BFD8-E49D-40F3-9C0E-665A5F517F78}" srcOrd="1" destOrd="0" parTransId="{86EC7791-B405-44A7-A76A-E20AD676391A}" sibTransId="{8E9080C8-6A13-4A7D-9AA6-4456B8AEE456}"/>
    <dgm:cxn modelId="{BFF53DCB-1F80-4D04-BF90-80167205DE2A}" srcId="{DFBA7A25-628F-4EE4-A0D5-E9C9F2831D85}" destId="{EBFFCA35-03D8-44C3-BED9-DD537BE7D79E}" srcOrd="3" destOrd="0" parTransId="{0D57B468-DFC5-43F1-AE33-5EF995B96B88}" sibTransId="{FFB8DC75-BAA9-4C44-946F-9A1A1EDB8009}"/>
    <dgm:cxn modelId="{81A83F99-AA98-465D-9E0C-C8E6BF66D39D}" type="presOf" srcId="{211BCAEE-3EAB-4384-BA1F-3B2055BE5190}" destId="{AC7693B4-95F6-4B0B-BE9E-43109BBD43F7}" srcOrd="0" destOrd="0" presId="urn:microsoft.com/office/officeart/2005/8/layout/cycle3"/>
    <dgm:cxn modelId="{E6398F43-D75A-406B-AB29-A849470A4FB5}" type="presOf" srcId="{5A899489-BF35-499D-ABD9-29DCDF4972ED}" destId="{D230DC39-A49E-43BB-A2A1-ADFCB0FEB268}" srcOrd="0" destOrd="0" presId="urn:microsoft.com/office/officeart/2005/8/layout/cycle3"/>
    <dgm:cxn modelId="{7A00F417-6AD7-40B9-90FA-6B2625286C68}" type="presOf" srcId="{EBFFCA35-03D8-44C3-BED9-DD537BE7D79E}" destId="{36CCD776-BE92-4BC5-BDFF-CBC9D8AD3B38}" srcOrd="0" destOrd="0" presId="urn:microsoft.com/office/officeart/2005/8/layout/cycle3"/>
    <dgm:cxn modelId="{8ABBA595-49E6-4662-8B22-9B5BDD930770}" type="presOf" srcId="{9F5C2A12-4804-4A5A-AFD5-9362469B8201}" destId="{50EF68D4-C4D6-4DDA-8443-69421D95E165}" srcOrd="0" destOrd="0" presId="urn:microsoft.com/office/officeart/2005/8/layout/cycle3"/>
    <dgm:cxn modelId="{16C6AC38-E489-4226-8FDA-4E777B99B523}" srcId="{DFBA7A25-628F-4EE4-A0D5-E9C9F2831D85}" destId="{34B2C1A2-9D40-40DC-84C7-E3E9F2A4EDCA}" srcOrd="5" destOrd="0" parTransId="{97B6367E-1094-40B9-9A1A-7E82A696DEE8}" sibTransId="{97326C05-C553-4E0A-8DA7-FA7DA4E6F3F5}"/>
    <dgm:cxn modelId="{F861F3AE-457F-4328-B4CA-504C6EC28AD3}" type="presOf" srcId="{34B2C1A2-9D40-40DC-84C7-E3E9F2A4EDCA}" destId="{90D8BC17-FD0B-45ED-B205-C3F890CF3834}" srcOrd="0" destOrd="0" presId="urn:microsoft.com/office/officeart/2005/8/layout/cycle3"/>
    <dgm:cxn modelId="{883FEE32-E6BE-4937-B620-075AB6E648AC}" srcId="{DFBA7A25-628F-4EE4-A0D5-E9C9F2831D85}" destId="{156B3152-C20B-440F-A81E-F4329890A014}" srcOrd="0" destOrd="0" parTransId="{F4AE0DA4-3BF1-4619-9F76-6DD26B07EE5A}" sibTransId="{211BCAEE-3EAB-4384-BA1F-3B2055BE5190}"/>
    <dgm:cxn modelId="{2B271E3F-3889-4F90-BAFA-0D4F12221315}" srcId="{DFBA7A25-628F-4EE4-A0D5-E9C9F2831D85}" destId="{5A899489-BF35-499D-ABD9-29DCDF4972ED}" srcOrd="4" destOrd="0" parTransId="{249A6F52-E4B7-4D42-9129-01AA30029E14}" sibTransId="{9CD3A426-877C-4B43-9C8A-27945EFF1DE1}"/>
    <dgm:cxn modelId="{E42CBED2-6D5C-43F7-9577-CB490C4FFCA8}" type="presOf" srcId="{DFBA7A25-628F-4EE4-A0D5-E9C9F2831D85}" destId="{65513904-2008-43CA-ABA5-8193D295194E}" srcOrd="0" destOrd="0" presId="urn:microsoft.com/office/officeart/2005/8/layout/cycle3"/>
    <dgm:cxn modelId="{B4C717CE-1C0B-4661-87B5-7A16BAFF546A}" srcId="{DFBA7A25-628F-4EE4-A0D5-E9C9F2831D85}" destId="{9F5C2A12-4804-4A5A-AFD5-9362469B8201}" srcOrd="2" destOrd="0" parTransId="{1ED573F6-8228-4CAC-9C74-76F13B4EC897}" sibTransId="{240460CE-5999-4864-A32F-F20D7C72B664}"/>
    <dgm:cxn modelId="{9601ED70-7D79-4847-A4BA-19E7659BDC1B}" srcId="{DFBA7A25-628F-4EE4-A0D5-E9C9F2831D85}" destId="{6567D21F-D4A9-4CFF-B467-E6A7801B5937}" srcOrd="6" destOrd="0" parTransId="{01EE2159-E5F3-4975-993E-ECE2BAE7D27B}" sibTransId="{E1AFEE67-7DFB-4DA0-BC0B-4758A561D919}"/>
    <dgm:cxn modelId="{09DAB51A-A9DA-4DB8-B3B0-B765A03D9CDA}" type="presOf" srcId="{6567D21F-D4A9-4CFF-B467-E6A7801B5937}" destId="{9EE76F7D-89F2-4824-8623-063FBC420082}" srcOrd="0" destOrd="0" presId="urn:microsoft.com/office/officeart/2005/8/layout/cycle3"/>
    <dgm:cxn modelId="{ABBCA523-6030-48CC-A8DC-417634F3BD66}" type="presOf" srcId="{156B3152-C20B-440F-A81E-F4329890A014}" destId="{AAF59469-8BF3-40B1-B690-76886DE7160F}" srcOrd="0" destOrd="0" presId="urn:microsoft.com/office/officeart/2005/8/layout/cycle3"/>
    <dgm:cxn modelId="{056B7EA1-1A1E-4E1D-BCBE-8E7778559504}" type="presOf" srcId="{CEE6BFD8-E49D-40F3-9C0E-665A5F517F78}" destId="{85B1507E-015F-4B45-A0F9-646625D66078}" srcOrd="0" destOrd="0" presId="urn:microsoft.com/office/officeart/2005/8/layout/cycle3"/>
    <dgm:cxn modelId="{33E8716C-DE82-4F81-B9D7-50FFD9892F30}" type="presParOf" srcId="{65513904-2008-43CA-ABA5-8193D295194E}" destId="{A1B4B7DA-7239-43DE-A666-93E0FA4853AA}" srcOrd="0" destOrd="0" presId="urn:microsoft.com/office/officeart/2005/8/layout/cycle3"/>
    <dgm:cxn modelId="{8ACA66D4-5B2A-41C1-8371-67AE52F9E783}" type="presParOf" srcId="{A1B4B7DA-7239-43DE-A666-93E0FA4853AA}" destId="{AAF59469-8BF3-40B1-B690-76886DE7160F}" srcOrd="0" destOrd="0" presId="urn:microsoft.com/office/officeart/2005/8/layout/cycle3"/>
    <dgm:cxn modelId="{40B9B5FD-2114-42D5-AF59-CEE726C15425}" type="presParOf" srcId="{A1B4B7DA-7239-43DE-A666-93E0FA4853AA}" destId="{AC7693B4-95F6-4B0B-BE9E-43109BBD43F7}" srcOrd="1" destOrd="0" presId="urn:microsoft.com/office/officeart/2005/8/layout/cycle3"/>
    <dgm:cxn modelId="{2E8B7478-F6A6-4B49-85A9-10351017714C}" type="presParOf" srcId="{A1B4B7DA-7239-43DE-A666-93E0FA4853AA}" destId="{85B1507E-015F-4B45-A0F9-646625D66078}" srcOrd="2" destOrd="0" presId="urn:microsoft.com/office/officeart/2005/8/layout/cycle3"/>
    <dgm:cxn modelId="{C995767A-D702-4219-BD03-5D81691EC8AF}" type="presParOf" srcId="{A1B4B7DA-7239-43DE-A666-93E0FA4853AA}" destId="{50EF68D4-C4D6-4DDA-8443-69421D95E165}" srcOrd="3" destOrd="0" presId="urn:microsoft.com/office/officeart/2005/8/layout/cycle3"/>
    <dgm:cxn modelId="{32A7DA04-992A-4477-B510-3C05F65F13A9}" type="presParOf" srcId="{A1B4B7DA-7239-43DE-A666-93E0FA4853AA}" destId="{36CCD776-BE92-4BC5-BDFF-CBC9D8AD3B38}" srcOrd="4" destOrd="0" presId="urn:microsoft.com/office/officeart/2005/8/layout/cycle3"/>
    <dgm:cxn modelId="{96AB06AE-D968-4A00-9C5D-DCCE6AF32587}" type="presParOf" srcId="{A1B4B7DA-7239-43DE-A666-93E0FA4853AA}" destId="{D230DC39-A49E-43BB-A2A1-ADFCB0FEB268}" srcOrd="5" destOrd="0" presId="urn:microsoft.com/office/officeart/2005/8/layout/cycle3"/>
    <dgm:cxn modelId="{39F736BB-5DBC-4414-B9C7-981BAF2B898C}" type="presParOf" srcId="{A1B4B7DA-7239-43DE-A666-93E0FA4853AA}" destId="{90D8BC17-FD0B-45ED-B205-C3F890CF3834}" srcOrd="6" destOrd="0" presId="urn:microsoft.com/office/officeart/2005/8/layout/cycle3"/>
    <dgm:cxn modelId="{D50DDD95-F9D5-4917-9EB8-F18068B79AFF}" type="presParOf" srcId="{A1B4B7DA-7239-43DE-A666-93E0FA4853AA}" destId="{9EE76F7D-89F2-4824-8623-063FBC420082}" srcOrd="7"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FBA7A25-628F-4EE4-A0D5-E9C9F2831D85}" type="doc">
      <dgm:prSet loTypeId="urn:microsoft.com/office/officeart/2005/8/layout/cycle3" loCatId="cycle" qsTypeId="urn:microsoft.com/office/officeart/2005/8/quickstyle/simple1" qsCatId="simple" csTypeId="urn:microsoft.com/office/officeart/2005/8/colors/accent1_2" csCatId="accent1" phldr="1"/>
      <dgm:spPr/>
      <dgm:t>
        <a:bodyPr/>
        <a:lstStyle/>
        <a:p>
          <a:endParaRPr lang="en-US"/>
        </a:p>
      </dgm:t>
    </dgm:pt>
    <dgm:pt modelId="{156B3152-C20B-440F-A81E-F4329890A014}">
      <dgm:prSet phldrT="[Text]"/>
      <dgm:spPr>
        <a:solidFill>
          <a:srgbClr val="7030A0"/>
        </a:solidFill>
      </dgm:spPr>
      <dgm:t>
        <a:bodyPr/>
        <a:lstStyle/>
        <a:p>
          <a:r>
            <a:rPr lang="en-US" dirty="0"/>
            <a:t>Crisis</a:t>
          </a:r>
        </a:p>
      </dgm:t>
    </dgm:pt>
    <dgm:pt modelId="{F4AE0DA4-3BF1-4619-9F76-6DD26B07EE5A}" type="parTrans" cxnId="{883FEE32-E6BE-4937-B620-075AB6E648AC}">
      <dgm:prSet/>
      <dgm:spPr/>
      <dgm:t>
        <a:bodyPr/>
        <a:lstStyle/>
        <a:p>
          <a:endParaRPr lang="en-US"/>
        </a:p>
      </dgm:t>
    </dgm:pt>
    <dgm:pt modelId="{211BCAEE-3EAB-4384-BA1F-3B2055BE5190}" type="sibTrans" cxnId="{883FEE32-E6BE-4937-B620-075AB6E648AC}">
      <dgm:prSet/>
      <dgm:spPr/>
      <dgm:t>
        <a:bodyPr/>
        <a:lstStyle/>
        <a:p>
          <a:endParaRPr lang="en-US"/>
        </a:p>
      </dgm:t>
    </dgm:pt>
    <dgm:pt modelId="{9F5C2A12-4804-4A5A-AFD5-9362469B8201}">
      <dgm:prSet phldrT="[Text]"/>
      <dgm:spPr>
        <a:solidFill>
          <a:srgbClr val="7030A0"/>
        </a:solidFill>
      </dgm:spPr>
      <dgm:t>
        <a:bodyPr/>
        <a:lstStyle/>
        <a:p>
          <a:r>
            <a:rPr lang="en-US" dirty="0"/>
            <a:t>Outpatient/Community services + supports</a:t>
          </a:r>
        </a:p>
      </dgm:t>
    </dgm:pt>
    <dgm:pt modelId="{1ED573F6-8228-4CAC-9C74-76F13B4EC897}" type="parTrans" cxnId="{B4C717CE-1C0B-4661-87B5-7A16BAFF546A}">
      <dgm:prSet/>
      <dgm:spPr/>
      <dgm:t>
        <a:bodyPr/>
        <a:lstStyle/>
        <a:p>
          <a:endParaRPr lang="en-US"/>
        </a:p>
      </dgm:t>
    </dgm:pt>
    <dgm:pt modelId="{240460CE-5999-4864-A32F-F20D7C72B664}" type="sibTrans" cxnId="{B4C717CE-1C0B-4661-87B5-7A16BAFF546A}">
      <dgm:prSet/>
      <dgm:spPr/>
      <dgm:t>
        <a:bodyPr/>
        <a:lstStyle/>
        <a:p>
          <a:endParaRPr lang="en-US"/>
        </a:p>
      </dgm:t>
    </dgm:pt>
    <dgm:pt modelId="{34B2C1A2-9D40-40DC-84C7-E3E9F2A4EDCA}">
      <dgm:prSet phldrT="[Text]"/>
      <dgm:spPr>
        <a:solidFill>
          <a:srgbClr val="7030A0"/>
        </a:solidFill>
      </dgm:spPr>
      <dgm:t>
        <a:bodyPr/>
        <a:lstStyle/>
        <a:p>
          <a:r>
            <a:rPr lang="en-US" dirty="0"/>
            <a:t>?Abstinence?</a:t>
          </a:r>
        </a:p>
      </dgm:t>
    </dgm:pt>
    <dgm:pt modelId="{97B6367E-1094-40B9-9A1A-7E82A696DEE8}" type="parTrans" cxnId="{16C6AC38-E489-4226-8FDA-4E777B99B523}">
      <dgm:prSet/>
      <dgm:spPr/>
      <dgm:t>
        <a:bodyPr/>
        <a:lstStyle/>
        <a:p>
          <a:endParaRPr lang="en-US"/>
        </a:p>
      </dgm:t>
    </dgm:pt>
    <dgm:pt modelId="{97326C05-C553-4E0A-8DA7-FA7DA4E6F3F5}" type="sibTrans" cxnId="{16C6AC38-E489-4226-8FDA-4E777B99B523}">
      <dgm:prSet/>
      <dgm:spPr/>
      <dgm:t>
        <a:bodyPr/>
        <a:lstStyle/>
        <a:p>
          <a:endParaRPr lang="en-US"/>
        </a:p>
      </dgm:t>
    </dgm:pt>
    <dgm:pt modelId="{CEE6BFD8-E49D-40F3-9C0E-665A5F517F78}">
      <dgm:prSet/>
      <dgm:spPr>
        <a:solidFill>
          <a:srgbClr val="7030A0"/>
        </a:solidFill>
      </dgm:spPr>
      <dgm:t>
        <a:bodyPr/>
        <a:lstStyle/>
        <a:p>
          <a:r>
            <a:rPr lang="en-US" dirty="0"/>
            <a:t>MOUD</a:t>
          </a:r>
        </a:p>
      </dgm:t>
    </dgm:pt>
    <dgm:pt modelId="{86EC7791-B405-44A7-A76A-E20AD676391A}" type="parTrans" cxnId="{51C34837-785A-4250-93B2-7898FCB6D30F}">
      <dgm:prSet/>
      <dgm:spPr/>
      <dgm:t>
        <a:bodyPr/>
        <a:lstStyle/>
        <a:p>
          <a:endParaRPr lang="en-US"/>
        </a:p>
      </dgm:t>
    </dgm:pt>
    <dgm:pt modelId="{8E9080C8-6A13-4A7D-9AA6-4456B8AEE456}" type="sibTrans" cxnId="{51C34837-785A-4250-93B2-7898FCB6D30F}">
      <dgm:prSet/>
      <dgm:spPr/>
      <dgm:t>
        <a:bodyPr/>
        <a:lstStyle/>
        <a:p>
          <a:endParaRPr lang="en-US"/>
        </a:p>
      </dgm:t>
    </dgm:pt>
    <dgm:pt modelId="{6567D21F-D4A9-4CFF-B467-E6A7801B5937}">
      <dgm:prSet/>
      <dgm:spPr>
        <a:solidFill>
          <a:srgbClr val="7030A0"/>
        </a:solidFill>
      </dgm:spPr>
      <dgm:t>
        <a:bodyPr/>
        <a:lstStyle/>
        <a:p>
          <a:r>
            <a:rPr lang="en-US" dirty="0"/>
            <a:t>Reoccurrence</a:t>
          </a:r>
        </a:p>
      </dgm:t>
    </dgm:pt>
    <dgm:pt modelId="{01EE2159-E5F3-4975-993E-ECE2BAE7D27B}" type="parTrans" cxnId="{9601ED70-7D79-4847-A4BA-19E7659BDC1B}">
      <dgm:prSet/>
      <dgm:spPr/>
      <dgm:t>
        <a:bodyPr/>
        <a:lstStyle/>
        <a:p>
          <a:endParaRPr lang="en-US"/>
        </a:p>
      </dgm:t>
    </dgm:pt>
    <dgm:pt modelId="{E1AFEE67-7DFB-4DA0-BC0B-4758A561D919}" type="sibTrans" cxnId="{9601ED70-7D79-4847-A4BA-19E7659BDC1B}">
      <dgm:prSet/>
      <dgm:spPr/>
      <dgm:t>
        <a:bodyPr/>
        <a:lstStyle/>
        <a:p>
          <a:endParaRPr lang="en-US"/>
        </a:p>
      </dgm:t>
    </dgm:pt>
    <dgm:pt modelId="{65513904-2008-43CA-ABA5-8193D295194E}" type="pres">
      <dgm:prSet presAssocID="{DFBA7A25-628F-4EE4-A0D5-E9C9F2831D85}" presName="Name0" presStyleCnt="0">
        <dgm:presLayoutVars>
          <dgm:dir/>
          <dgm:resizeHandles val="exact"/>
        </dgm:presLayoutVars>
      </dgm:prSet>
      <dgm:spPr/>
      <dgm:t>
        <a:bodyPr/>
        <a:lstStyle/>
        <a:p>
          <a:endParaRPr lang="en-US"/>
        </a:p>
      </dgm:t>
    </dgm:pt>
    <dgm:pt modelId="{A1B4B7DA-7239-43DE-A666-93E0FA4853AA}" type="pres">
      <dgm:prSet presAssocID="{DFBA7A25-628F-4EE4-A0D5-E9C9F2831D85}" presName="cycle" presStyleCnt="0"/>
      <dgm:spPr/>
    </dgm:pt>
    <dgm:pt modelId="{AAF59469-8BF3-40B1-B690-76886DE7160F}" type="pres">
      <dgm:prSet presAssocID="{156B3152-C20B-440F-A81E-F4329890A014}" presName="nodeFirstNode" presStyleLbl="node1" presStyleIdx="0" presStyleCnt="5">
        <dgm:presLayoutVars>
          <dgm:bulletEnabled val="1"/>
        </dgm:presLayoutVars>
      </dgm:prSet>
      <dgm:spPr/>
      <dgm:t>
        <a:bodyPr/>
        <a:lstStyle/>
        <a:p>
          <a:endParaRPr lang="en-US"/>
        </a:p>
      </dgm:t>
    </dgm:pt>
    <dgm:pt modelId="{AC7693B4-95F6-4B0B-BE9E-43109BBD43F7}" type="pres">
      <dgm:prSet presAssocID="{211BCAEE-3EAB-4384-BA1F-3B2055BE5190}" presName="sibTransFirstNode" presStyleLbl="bgShp" presStyleIdx="0" presStyleCnt="1"/>
      <dgm:spPr/>
      <dgm:t>
        <a:bodyPr/>
        <a:lstStyle/>
        <a:p>
          <a:endParaRPr lang="en-US"/>
        </a:p>
      </dgm:t>
    </dgm:pt>
    <dgm:pt modelId="{85B1507E-015F-4B45-A0F9-646625D66078}" type="pres">
      <dgm:prSet presAssocID="{CEE6BFD8-E49D-40F3-9C0E-665A5F517F78}" presName="nodeFollowingNodes" presStyleLbl="node1" presStyleIdx="1" presStyleCnt="5">
        <dgm:presLayoutVars>
          <dgm:bulletEnabled val="1"/>
        </dgm:presLayoutVars>
      </dgm:prSet>
      <dgm:spPr/>
      <dgm:t>
        <a:bodyPr/>
        <a:lstStyle/>
        <a:p>
          <a:endParaRPr lang="en-US"/>
        </a:p>
      </dgm:t>
    </dgm:pt>
    <dgm:pt modelId="{50EF68D4-C4D6-4DDA-8443-69421D95E165}" type="pres">
      <dgm:prSet presAssocID="{9F5C2A12-4804-4A5A-AFD5-9362469B8201}" presName="nodeFollowingNodes" presStyleLbl="node1" presStyleIdx="2" presStyleCnt="5" custRadScaleRad="99120" custRadScaleInc="-1298">
        <dgm:presLayoutVars>
          <dgm:bulletEnabled val="1"/>
        </dgm:presLayoutVars>
      </dgm:prSet>
      <dgm:spPr/>
      <dgm:t>
        <a:bodyPr/>
        <a:lstStyle/>
        <a:p>
          <a:endParaRPr lang="en-US"/>
        </a:p>
      </dgm:t>
    </dgm:pt>
    <dgm:pt modelId="{90D8BC17-FD0B-45ED-B205-C3F890CF3834}" type="pres">
      <dgm:prSet presAssocID="{34B2C1A2-9D40-40DC-84C7-E3E9F2A4EDCA}" presName="nodeFollowingNodes" presStyleLbl="node1" presStyleIdx="3" presStyleCnt="5">
        <dgm:presLayoutVars>
          <dgm:bulletEnabled val="1"/>
        </dgm:presLayoutVars>
      </dgm:prSet>
      <dgm:spPr/>
      <dgm:t>
        <a:bodyPr/>
        <a:lstStyle/>
        <a:p>
          <a:endParaRPr lang="en-US"/>
        </a:p>
      </dgm:t>
    </dgm:pt>
    <dgm:pt modelId="{9EE76F7D-89F2-4824-8623-063FBC420082}" type="pres">
      <dgm:prSet presAssocID="{6567D21F-D4A9-4CFF-B467-E6A7801B5937}" presName="nodeFollowingNodes" presStyleLbl="node1" presStyleIdx="4" presStyleCnt="5">
        <dgm:presLayoutVars>
          <dgm:bulletEnabled val="1"/>
        </dgm:presLayoutVars>
      </dgm:prSet>
      <dgm:spPr/>
      <dgm:t>
        <a:bodyPr/>
        <a:lstStyle/>
        <a:p>
          <a:endParaRPr lang="en-US"/>
        </a:p>
      </dgm:t>
    </dgm:pt>
  </dgm:ptLst>
  <dgm:cxnLst>
    <dgm:cxn modelId="{51C34837-785A-4250-93B2-7898FCB6D30F}" srcId="{DFBA7A25-628F-4EE4-A0D5-E9C9F2831D85}" destId="{CEE6BFD8-E49D-40F3-9C0E-665A5F517F78}" srcOrd="1" destOrd="0" parTransId="{86EC7791-B405-44A7-A76A-E20AD676391A}" sibTransId="{8E9080C8-6A13-4A7D-9AA6-4456B8AEE456}"/>
    <dgm:cxn modelId="{81A83F99-AA98-465D-9E0C-C8E6BF66D39D}" type="presOf" srcId="{211BCAEE-3EAB-4384-BA1F-3B2055BE5190}" destId="{AC7693B4-95F6-4B0B-BE9E-43109BBD43F7}" srcOrd="0" destOrd="0" presId="urn:microsoft.com/office/officeart/2005/8/layout/cycle3"/>
    <dgm:cxn modelId="{8ABBA595-49E6-4662-8B22-9B5BDD930770}" type="presOf" srcId="{9F5C2A12-4804-4A5A-AFD5-9362469B8201}" destId="{50EF68D4-C4D6-4DDA-8443-69421D95E165}" srcOrd="0" destOrd="0" presId="urn:microsoft.com/office/officeart/2005/8/layout/cycle3"/>
    <dgm:cxn modelId="{16C6AC38-E489-4226-8FDA-4E777B99B523}" srcId="{DFBA7A25-628F-4EE4-A0D5-E9C9F2831D85}" destId="{34B2C1A2-9D40-40DC-84C7-E3E9F2A4EDCA}" srcOrd="3" destOrd="0" parTransId="{97B6367E-1094-40B9-9A1A-7E82A696DEE8}" sibTransId="{97326C05-C553-4E0A-8DA7-FA7DA4E6F3F5}"/>
    <dgm:cxn modelId="{F861F3AE-457F-4328-B4CA-504C6EC28AD3}" type="presOf" srcId="{34B2C1A2-9D40-40DC-84C7-E3E9F2A4EDCA}" destId="{90D8BC17-FD0B-45ED-B205-C3F890CF3834}" srcOrd="0" destOrd="0" presId="urn:microsoft.com/office/officeart/2005/8/layout/cycle3"/>
    <dgm:cxn modelId="{883FEE32-E6BE-4937-B620-075AB6E648AC}" srcId="{DFBA7A25-628F-4EE4-A0D5-E9C9F2831D85}" destId="{156B3152-C20B-440F-A81E-F4329890A014}" srcOrd="0" destOrd="0" parTransId="{F4AE0DA4-3BF1-4619-9F76-6DD26B07EE5A}" sibTransId="{211BCAEE-3EAB-4384-BA1F-3B2055BE5190}"/>
    <dgm:cxn modelId="{E42CBED2-6D5C-43F7-9577-CB490C4FFCA8}" type="presOf" srcId="{DFBA7A25-628F-4EE4-A0D5-E9C9F2831D85}" destId="{65513904-2008-43CA-ABA5-8193D295194E}" srcOrd="0" destOrd="0" presId="urn:microsoft.com/office/officeart/2005/8/layout/cycle3"/>
    <dgm:cxn modelId="{B4C717CE-1C0B-4661-87B5-7A16BAFF546A}" srcId="{DFBA7A25-628F-4EE4-A0D5-E9C9F2831D85}" destId="{9F5C2A12-4804-4A5A-AFD5-9362469B8201}" srcOrd="2" destOrd="0" parTransId="{1ED573F6-8228-4CAC-9C74-76F13B4EC897}" sibTransId="{240460CE-5999-4864-A32F-F20D7C72B664}"/>
    <dgm:cxn modelId="{9601ED70-7D79-4847-A4BA-19E7659BDC1B}" srcId="{DFBA7A25-628F-4EE4-A0D5-E9C9F2831D85}" destId="{6567D21F-D4A9-4CFF-B467-E6A7801B5937}" srcOrd="4" destOrd="0" parTransId="{01EE2159-E5F3-4975-993E-ECE2BAE7D27B}" sibTransId="{E1AFEE67-7DFB-4DA0-BC0B-4758A561D919}"/>
    <dgm:cxn modelId="{09DAB51A-A9DA-4DB8-B3B0-B765A03D9CDA}" type="presOf" srcId="{6567D21F-D4A9-4CFF-B467-E6A7801B5937}" destId="{9EE76F7D-89F2-4824-8623-063FBC420082}" srcOrd="0" destOrd="0" presId="urn:microsoft.com/office/officeart/2005/8/layout/cycle3"/>
    <dgm:cxn modelId="{ABBCA523-6030-48CC-A8DC-417634F3BD66}" type="presOf" srcId="{156B3152-C20B-440F-A81E-F4329890A014}" destId="{AAF59469-8BF3-40B1-B690-76886DE7160F}" srcOrd="0" destOrd="0" presId="urn:microsoft.com/office/officeart/2005/8/layout/cycle3"/>
    <dgm:cxn modelId="{056B7EA1-1A1E-4E1D-BCBE-8E7778559504}" type="presOf" srcId="{CEE6BFD8-E49D-40F3-9C0E-665A5F517F78}" destId="{85B1507E-015F-4B45-A0F9-646625D66078}" srcOrd="0" destOrd="0" presId="urn:microsoft.com/office/officeart/2005/8/layout/cycle3"/>
    <dgm:cxn modelId="{33E8716C-DE82-4F81-B9D7-50FFD9892F30}" type="presParOf" srcId="{65513904-2008-43CA-ABA5-8193D295194E}" destId="{A1B4B7DA-7239-43DE-A666-93E0FA4853AA}" srcOrd="0" destOrd="0" presId="urn:microsoft.com/office/officeart/2005/8/layout/cycle3"/>
    <dgm:cxn modelId="{8ACA66D4-5B2A-41C1-8371-67AE52F9E783}" type="presParOf" srcId="{A1B4B7DA-7239-43DE-A666-93E0FA4853AA}" destId="{AAF59469-8BF3-40B1-B690-76886DE7160F}" srcOrd="0" destOrd="0" presId="urn:microsoft.com/office/officeart/2005/8/layout/cycle3"/>
    <dgm:cxn modelId="{40B9B5FD-2114-42D5-AF59-CEE726C15425}" type="presParOf" srcId="{A1B4B7DA-7239-43DE-A666-93E0FA4853AA}" destId="{AC7693B4-95F6-4B0B-BE9E-43109BBD43F7}" srcOrd="1" destOrd="0" presId="urn:microsoft.com/office/officeart/2005/8/layout/cycle3"/>
    <dgm:cxn modelId="{2E8B7478-F6A6-4B49-85A9-10351017714C}" type="presParOf" srcId="{A1B4B7DA-7239-43DE-A666-93E0FA4853AA}" destId="{85B1507E-015F-4B45-A0F9-646625D66078}" srcOrd="2" destOrd="0" presId="urn:microsoft.com/office/officeart/2005/8/layout/cycle3"/>
    <dgm:cxn modelId="{C995767A-D702-4219-BD03-5D81691EC8AF}" type="presParOf" srcId="{A1B4B7DA-7239-43DE-A666-93E0FA4853AA}" destId="{50EF68D4-C4D6-4DDA-8443-69421D95E165}" srcOrd="3" destOrd="0" presId="urn:microsoft.com/office/officeart/2005/8/layout/cycle3"/>
    <dgm:cxn modelId="{39F736BB-5DBC-4414-B9C7-981BAF2B898C}" type="presParOf" srcId="{A1B4B7DA-7239-43DE-A666-93E0FA4853AA}" destId="{90D8BC17-FD0B-45ED-B205-C3F890CF3834}" srcOrd="4" destOrd="0" presId="urn:microsoft.com/office/officeart/2005/8/layout/cycle3"/>
    <dgm:cxn modelId="{D50DDD95-F9D5-4917-9EB8-F18068B79AFF}" type="presParOf" srcId="{A1B4B7DA-7239-43DE-A666-93E0FA4853AA}" destId="{9EE76F7D-89F2-4824-8623-063FBC420082}" srcOrd="5" destOrd="0" presId="urn:microsoft.com/office/officeart/2005/8/layout/cycle3"/>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D3F875B-C122-4B73-9E46-DFE6497639F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780CBC-C584-420A-8D51-EAADD4E28E4D}">
      <dgm:prSet phldrT="[Text]"/>
      <dgm:spPr>
        <a:solidFill>
          <a:schemeClr val="accent4">
            <a:lumMod val="75000"/>
          </a:schemeClr>
        </a:solidFill>
      </dgm:spPr>
      <dgm:t>
        <a:bodyPr/>
        <a:lstStyle/>
        <a:p>
          <a:r>
            <a:rPr lang="en-US" dirty="0"/>
            <a:t>Front lines</a:t>
          </a:r>
        </a:p>
      </dgm:t>
    </dgm:pt>
    <dgm:pt modelId="{E56576F2-E91C-414D-87B4-F1FAC5E8884D}" type="parTrans" cxnId="{E82F651A-3E58-4423-AD6D-5AF7A629FEF8}">
      <dgm:prSet/>
      <dgm:spPr/>
      <dgm:t>
        <a:bodyPr/>
        <a:lstStyle/>
        <a:p>
          <a:endParaRPr lang="en-US"/>
        </a:p>
      </dgm:t>
    </dgm:pt>
    <dgm:pt modelId="{85008669-0EB4-4C63-9DD4-09B00D6B0FC6}" type="sibTrans" cxnId="{E82F651A-3E58-4423-AD6D-5AF7A629FEF8}">
      <dgm:prSet/>
      <dgm:spPr/>
      <dgm:t>
        <a:bodyPr/>
        <a:lstStyle/>
        <a:p>
          <a:endParaRPr lang="en-US"/>
        </a:p>
      </dgm:t>
    </dgm:pt>
    <dgm:pt modelId="{F6400853-8662-4D34-A185-87298F85C5C7}">
      <dgm:prSet phldrT="[Text]"/>
      <dgm:spPr>
        <a:solidFill>
          <a:schemeClr val="accent3">
            <a:lumMod val="60000"/>
            <a:lumOff val="40000"/>
          </a:schemeClr>
        </a:solidFill>
      </dgm:spPr>
      <dgm:t>
        <a:bodyPr/>
        <a:lstStyle/>
        <a:p>
          <a:r>
            <a:rPr lang="en-US" dirty="0"/>
            <a:t>Know communities and its members</a:t>
          </a:r>
        </a:p>
      </dgm:t>
    </dgm:pt>
    <dgm:pt modelId="{7CC30838-8E25-460B-88CC-922D8F105545}" type="parTrans" cxnId="{15786A49-3ED2-4C67-86AC-C146F2319704}">
      <dgm:prSet/>
      <dgm:spPr/>
      <dgm:t>
        <a:bodyPr/>
        <a:lstStyle/>
        <a:p>
          <a:endParaRPr lang="en-US"/>
        </a:p>
      </dgm:t>
    </dgm:pt>
    <dgm:pt modelId="{283F55A1-599A-4416-9953-7D6928CFC014}" type="sibTrans" cxnId="{15786A49-3ED2-4C67-86AC-C146F2319704}">
      <dgm:prSet/>
      <dgm:spPr/>
      <dgm:t>
        <a:bodyPr/>
        <a:lstStyle/>
        <a:p>
          <a:endParaRPr lang="en-US"/>
        </a:p>
      </dgm:t>
    </dgm:pt>
    <dgm:pt modelId="{65CF9D8F-B09F-4697-A133-FFF1FB10AEE2}">
      <dgm:prSet phldrT="[Text]"/>
      <dgm:spPr>
        <a:solidFill>
          <a:schemeClr val="bg2"/>
        </a:solidFill>
      </dgm:spPr>
      <dgm:t>
        <a:bodyPr/>
        <a:lstStyle/>
        <a:p>
          <a:r>
            <a:rPr lang="en-US" dirty="0"/>
            <a:t>Police join force to </a:t>
          </a:r>
          <a:r>
            <a:rPr lang="en-US" b="1" u="sng" dirty="0"/>
            <a:t>HELP</a:t>
          </a:r>
          <a:r>
            <a:rPr lang="en-US" dirty="0"/>
            <a:t> people</a:t>
          </a:r>
        </a:p>
      </dgm:t>
    </dgm:pt>
    <dgm:pt modelId="{76AF8C00-E0E4-4AFD-93F9-678FBA8CAB7C}" type="parTrans" cxnId="{FD17E87B-0216-4449-B843-D17CF91FBD54}">
      <dgm:prSet/>
      <dgm:spPr/>
      <dgm:t>
        <a:bodyPr/>
        <a:lstStyle/>
        <a:p>
          <a:endParaRPr lang="en-US"/>
        </a:p>
      </dgm:t>
    </dgm:pt>
    <dgm:pt modelId="{F58FF3D7-A76A-4F78-AF80-2994BE5B5E32}" type="sibTrans" cxnId="{FD17E87B-0216-4449-B843-D17CF91FBD54}">
      <dgm:prSet/>
      <dgm:spPr/>
      <dgm:t>
        <a:bodyPr/>
        <a:lstStyle/>
        <a:p>
          <a:endParaRPr lang="en-US"/>
        </a:p>
      </dgm:t>
    </dgm:pt>
    <dgm:pt modelId="{A0744A57-2F94-48DF-AD79-66307CF24254}" type="pres">
      <dgm:prSet presAssocID="{5D3F875B-C122-4B73-9E46-DFE6497639FD}" presName="linear" presStyleCnt="0">
        <dgm:presLayoutVars>
          <dgm:dir/>
          <dgm:animLvl val="lvl"/>
          <dgm:resizeHandles val="exact"/>
        </dgm:presLayoutVars>
      </dgm:prSet>
      <dgm:spPr/>
      <dgm:t>
        <a:bodyPr/>
        <a:lstStyle/>
        <a:p>
          <a:endParaRPr lang="en-US"/>
        </a:p>
      </dgm:t>
    </dgm:pt>
    <dgm:pt modelId="{E6C214C6-A519-4BE1-9621-4C88C254E356}" type="pres">
      <dgm:prSet presAssocID="{53780CBC-C584-420A-8D51-EAADD4E28E4D}" presName="parentLin" presStyleCnt="0"/>
      <dgm:spPr/>
    </dgm:pt>
    <dgm:pt modelId="{5D2CFEC7-6FBA-47AC-BA02-2FDC9BE377BA}" type="pres">
      <dgm:prSet presAssocID="{53780CBC-C584-420A-8D51-EAADD4E28E4D}" presName="parentLeftMargin" presStyleLbl="node1" presStyleIdx="0" presStyleCnt="3"/>
      <dgm:spPr/>
      <dgm:t>
        <a:bodyPr/>
        <a:lstStyle/>
        <a:p>
          <a:endParaRPr lang="en-US"/>
        </a:p>
      </dgm:t>
    </dgm:pt>
    <dgm:pt modelId="{72417EF5-CC47-4BA7-B9DA-FDB4CF85F570}" type="pres">
      <dgm:prSet presAssocID="{53780CBC-C584-420A-8D51-EAADD4E28E4D}" presName="parentText" presStyleLbl="node1" presStyleIdx="0" presStyleCnt="3">
        <dgm:presLayoutVars>
          <dgm:chMax val="0"/>
          <dgm:bulletEnabled val="1"/>
        </dgm:presLayoutVars>
      </dgm:prSet>
      <dgm:spPr/>
      <dgm:t>
        <a:bodyPr/>
        <a:lstStyle/>
        <a:p>
          <a:endParaRPr lang="en-US"/>
        </a:p>
      </dgm:t>
    </dgm:pt>
    <dgm:pt modelId="{BA614E63-8AB9-4C63-A7DB-0FD8DC38F513}" type="pres">
      <dgm:prSet presAssocID="{53780CBC-C584-420A-8D51-EAADD4E28E4D}" presName="negativeSpace" presStyleCnt="0"/>
      <dgm:spPr/>
    </dgm:pt>
    <dgm:pt modelId="{9CE72750-51AE-4452-9F51-DD300266C5C6}" type="pres">
      <dgm:prSet presAssocID="{53780CBC-C584-420A-8D51-EAADD4E28E4D}" presName="childText" presStyleLbl="conFgAcc1" presStyleIdx="0" presStyleCnt="3">
        <dgm:presLayoutVars>
          <dgm:bulletEnabled val="1"/>
        </dgm:presLayoutVars>
      </dgm:prSet>
      <dgm:spPr/>
    </dgm:pt>
    <dgm:pt modelId="{E4FED3B0-8651-4FDD-9E61-F5B1A3590781}" type="pres">
      <dgm:prSet presAssocID="{85008669-0EB4-4C63-9DD4-09B00D6B0FC6}" presName="spaceBetweenRectangles" presStyleCnt="0"/>
      <dgm:spPr/>
    </dgm:pt>
    <dgm:pt modelId="{D85062AD-3EA0-4D3C-8AB7-83F1E27C58B4}" type="pres">
      <dgm:prSet presAssocID="{F6400853-8662-4D34-A185-87298F85C5C7}" presName="parentLin" presStyleCnt="0"/>
      <dgm:spPr/>
    </dgm:pt>
    <dgm:pt modelId="{24890F80-8D22-45BB-B323-3805B030AE0E}" type="pres">
      <dgm:prSet presAssocID="{F6400853-8662-4D34-A185-87298F85C5C7}" presName="parentLeftMargin" presStyleLbl="node1" presStyleIdx="0" presStyleCnt="3"/>
      <dgm:spPr/>
      <dgm:t>
        <a:bodyPr/>
        <a:lstStyle/>
        <a:p>
          <a:endParaRPr lang="en-US"/>
        </a:p>
      </dgm:t>
    </dgm:pt>
    <dgm:pt modelId="{8F40D338-9A72-43E1-901C-4C7710B87822}" type="pres">
      <dgm:prSet presAssocID="{F6400853-8662-4D34-A185-87298F85C5C7}" presName="parentText" presStyleLbl="node1" presStyleIdx="1" presStyleCnt="3" custLinFactNeighborY="-3904">
        <dgm:presLayoutVars>
          <dgm:chMax val="0"/>
          <dgm:bulletEnabled val="1"/>
        </dgm:presLayoutVars>
      </dgm:prSet>
      <dgm:spPr/>
      <dgm:t>
        <a:bodyPr/>
        <a:lstStyle/>
        <a:p>
          <a:endParaRPr lang="en-US"/>
        </a:p>
      </dgm:t>
    </dgm:pt>
    <dgm:pt modelId="{9B87A0DE-5B64-4AC6-9A2D-83D9C4DC15A9}" type="pres">
      <dgm:prSet presAssocID="{F6400853-8662-4D34-A185-87298F85C5C7}" presName="negativeSpace" presStyleCnt="0"/>
      <dgm:spPr/>
    </dgm:pt>
    <dgm:pt modelId="{73A08A56-646E-43C4-8422-E4894FB0F657}" type="pres">
      <dgm:prSet presAssocID="{F6400853-8662-4D34-A185-87298F85C5C7}" presName="childText" presStyleLbl="conFgAcc1" presStyleIdx="1" presStyleCnt="3">
        <dgm:presLayoutVars>
          <dgm:bulletEnabled val="1"/>
        </dgm:presLayoutVars>
      </dgm:prSet>
      <dgm:spPr/>
    </dgm:pt>
    <dgm:pt modelId="{32CE20A9-D3BF-483A-BEA7-1045D8E40618}" type="pres">
      <dgm:prSet presAssocID="{283F55A1-599A-4416-9953-7D6928CFC014}" presName="spaceBetweenRectangles" presStyleCnt="0"/>
      <dgm:spPr/>
    </dgm:pt>
    <dgm:pt modelId="{2738CD85-4BF8-4AB7-9ADB-00B1890E0BE6}" type="pres">
      <dgm:prSet presAssocID="{65CF9D8F-B09F-4697-A133-FFF1FB10AEE2}" presName="parentLin" presStyleCnt="0"/>
      <dgm:spPr/>
    </dgm:pt>
    <dgm:pt modelId="{8272CDA8-A0FD-4FD3-AA91-4D857D5CECAF}" type="pres">
      <dgm:prSet presAssocID="{65CF9D8F-B09F-4697-A133-FFF1FB10AEE2}" presName="parentLeftMargin" presStyleLbl="node1" presStyleIdx="1" presStyleCnt="3"/>
      <dgm:spPr/>
      <dgm:t>
        <a:bodyPr/>
        <a:lstStyle/>
        <a:p>
          <a:endParaRPr lang="en-US"/>
        </a:p>
      </dgm:t>
    </dgm:pt>
    <dgm:pt modelId="{143B4BF2-D8A8-4C2E-BAED-F723015EAA5B}" type="pres">
      <dgm:prSet presAssocID="{65CF9D8F-B09F-4697-A133-FFF1FB10AEE2}" presName="parentText" presStyleLbl="node1" presStyleIdx="2" presStyleCnt="3" custLinFactNeighborX="24000" custLinFactNeighborY="-5387">
        <dgm:presLayoutVars>
          <dgm:chMax val="0"/>
          <dgm:bulletEnabled val="1"/>
        </dgm:presLayoutVars>
      </dgm:prSet>
      <dgm:spPr/>
      <dgm:t>
        <a:bodyPr/>
        <a:lstStyle/>
        <a:p>
          <a:endParaRPr lang="en-US"/>
        </a:p>
      </dgm:t>
    </dgm:pt>
    <dgm:pt modelId="{F369FC01-1553-4FCF-9E30-167FDBB8CD23}" type="pres">
      <dgm:prSet presAssocID="{65CF9D8F-B09F-4697-A133-FFF1FB10AEE2}" presName="negativeSpace" presStyleCnt="0"/>
      <dgm:spPr/>
    </dgm:pt>
    <dgm:pt modelId="{C4B67C57-C03C-4830-968E-AF63EA51100C}" type="pres">
      <dgm:prSet presAssocID="{65CF9D8F-B09F-4697-A133-FFF1FB10AEE2}" presName="childText" presStyleLbl="conFgAcc1" presStyleIdx="2" presStyleCnt="3">
        <dgm:presLayoutVars>
          <dgm:bulletEnabled val="1"/>
        </dgm:presLayoutVars>
      </dgm:prSet>
      <dgm:spPr/>
    </dgm:pt>
  </dgm:ptLst>
  <dgm:cxnLst>
    <dgm:cxn modelId="{E82F651A-3E58-4423-AD6D-5AF7A629FEF8}" srcId="{5D3F875B-C122-4B73-9E46-DFE6497639FD}" destId="{53780CBC-C584-420A-8D51-EAADD4E28E4D}" srcOrd="0" destOrd="0" parTransId="{E56576F2-E91C-414D-87B4-F1FAC5E8884D}" sibTransId="{85008669-0EB4-4C63-9DD4-09B00D6B0FC6}"/>
    <dgm:cxn modelId="{00602B8D-58AF-4BFA-8561-C7C962A560FF}" type="presOf" srcId="{53780CBC-C584-420A-8D51-EAADD4E28E4D}" destId="{5D2CFEC7-6FBA-47AC-BA02-2FDC9BE377BA}" srcOrd="0" destOrd="0" presId="urn:microsoft.com/office/officeart/2005/8/layout/list1"/>
    <dgm:cxn modelId="{FD17E87B-0216-4449-B843-D17CF91FBD54}" srcId="{5D3F875B-C122-4B73-9E46-DFE6497639FD}" destId="{65CF9D8F-B09F-4697-A133-FFF1FB10AEE2}" srcOrd="2" destOrd="0" parTransId="{76AF8C00-E0E4-4AFD-93F9-678FBA8CAB7C}" sibTransId="{F58FF3D7-A76A-4F78-AF80-2994BE5B5E32}"/>
    <dgm:cxn modelId="{3365E1EF-1C6E-40BD-8E26-C033C6C70AF8}" type="presOf" srcId="{5D3F875B-C122-4B73-9E46-DFE6497639FD}" destId="{A0744A57-2F94-48DF-AD79-66307CF24254}" srcOrd="0" destOrd="0" presId="urn:microsoft.com/office/officeart/2005/8/layout/list1"/>
    <dgm:cxn modelId="{80F2735B-5776-4E58-BD6F-2F2EEA100885}" type="presOf" srcId="{65CF9D8F-B09F-4697-A133-FFF1FB10AEE2}" destId="{8272CDA8-A0FD-4FD3-AA91-4D857D5CECAF}" srcOrd="0" destOrd="0" presId="urn:microsoft.com/office/officeart/2005/8/layout/list1"/>
    <dgm:cxn modelId="{88375F3F-5105-49B4-834E-D340925BD271}" type="presOf" srcId="{F6400853-8662-4D34-A185-87298F85C5C7}" destId="{24890F80-8D22-45BB-B323-3805B030AE0E}" srcOrd="0" destOrd="0" presId="urn:microsoft.com/office/officeart/2005/8/layout/list1"/>
    <dgm:cxn modelId="{98F0F359-1565-4A4B-8018-A65E4E94CFBB}" type="presOf" srcId="{65CF9D8F-B09F-4697-A133-FFF1FB10AEE2}" destId="{143B4BF2-D8A8-4C2E-BAED-F723015EAA5B}" srcOrd="1" destOrd="0" presId="urn:microsoft.com/office/officeart/2005/8/layout/list1"/>
    <dgm:cxn modelId="{E81DEFA4-E7DD-4CFC-B392-91CFD34E0021}" type="presOf" srcId="{F6400853-8662-4D34-A185-87298F85C5C7}" destId="{8F40D338-9A72-43E1-901C-4C7710B87822}" srcOrd="1" destOrd="0" presId="urn:microsoft.com/office/officeart/2005/8/layout/list1"/>
    <dgm:cxn modelId="{F3A7CCF9-6531-4C42-84A5-B5FE357F2D6A}" type="presOf" srcId="{53780CBC-C584-420A-8D51-EAADD4E28E4D}" destId="{72417EF5-CC47-4BA7-B9DA-FDB4CF85F570}" srcOrd="1" destOrd="0" presId="urn:microsoft.com/office/officeart/2005/8/layout/list1"/>
    <dgm:cxn modelId="{15786A49-3ED2-4C67-86AC-C146F2319704}" srcId="{5D3F875B-C122-4B73-9E46-DFE6497639FD}" destId="{F6400853-8662-4D34-A185-87298F85C5C7}" srcOrd="1" destOrd="0" parTransId="{7CC30838-8E25-460B-88CC-922D8F105545}" sibTransId="{283F55A1-599A-4416-9953-7D6928CFC014}"/>
    <dgm:cxn modelId="{60C69194-3B09-4237-9FBC-6F141F597169}" type="presParOf" srcId="{A0744A57-2F94-48DF-AD79-66307CF24254}" destId="{E6C214C6-A519-4BE1-9621-4C88C254E356}" srcOrd="0" destOrd="0" presId="urn:microsoft.com/office/officeart/2005/8/layout/list1"/>
    <dgm:cxn modelId="{18B70306-DE47-4E3A-870F-7EEE64FC3774}" type="presParOf" srcId="{E6C214C6-A519-4BE1-9621-4C88C254E356}" destId="{5D2CFEC7-6FBA-47AC-BA02-2FDC9BE377BA}" srcOrd="0" destOrd="0" presId="urn:microsoft.com/office/officeart/2005/8/layout/list1"/>
    <dgm:cxn modelId="{872A4D25-129D-4D88-B7B0-2D34F46818FB}" type="presParOf" srcId="{E6C214C6-A519-4BE1-9621-4C88C254E356}" destId="{72417EF5-CC47-4BA7-B9DA-FDB4CF85F570}" srcOrd="1" destOrd="0" presId="urn:microsoft.com/office/officeart/2005/8/layout/list1"/>
    <dgm:cxn modelId="{BEDA4A1D-AFD0-4B7A-A274-42752F321A2E}" type="presParOf" srcId="{A0744A57-2F94-48DF-AD79-66307CF24254}" destId="{BA614E63-8AB9-4C63-A7DB-0FD8DC38F513}" srcOrd="1" destOrd="0" presId="urn:microsoft.com/office/officeart/2005/8/layout/list1"/>
    <dgm:cxn modelId="{02342829-AF27-4B0C-8124-E2DF4F151DF3}" type="presParOf" srcId="{A0744A57-2F94-48DF-AD79-66307CF24254}" destId="{9CE72750-51AE-4452-9F51-DD300266C5C6}" srcOrd="2" destOrd="0" presId="urn:microsoft.com/office/officeart/2005/8/layout/list1"/>
    <dgm:cxn modelId="{26951FB6-C25F-47F0-9798-87F80567E67E}" type="presParOf" srcId="{A0744A57-2F94-48DF-AD79-66307CF24254}" destId="{E4FED3B0-8651-4FDD-9E61-F5B1A3590781}" srcOrd="3" destOrd="0" presId="urn:microsoft.com/office/officeart/2005/8/layout/list1"/>
    <dgm:cxn modelId="{78596B15-D8EC-47B3-ACD8-436D0DD24FE8}" type="presParOf" srcId="{A0744A57-2F94-48DF-AD79-66307CF24254}" destId="{D85062AD-3EA0-4D3C-8AB7-83F1E27C58B4}" srcOrd="4" destOrd="0" presId="urn:microsoft.com/office/officeart/2005/8/layout/list1"/>
    <dgm:cxn modelId="{F788BA60-B3D5-4AFF-B9E1-F248011FE93F}" type="presParOf" srcId="{D85062AD-3EA0-4D3C-8AB7-83F1E27C58B4}" destId="{24890F80-8D22-45BB-B323-3805B030AE0E}" srcOrd="0" destOrd="0" presId="urn:microsoft.com/office/officeart/2005/8/layout/list1"/>
    <dgm:cxn modelId="{ACE90ABB-4E94-4036-AAC4-DAC5D92F50E7}" type="presParOf" srcId="{D85062AD-3EA0-4D3C-8AB7-83F1E27C58B4}" destId="{8F40D338-9A72-43E1-901C-4C7710B87822}" srcOrd="1" destOrd="0" presId="urn:microsoft.com/office/officeart/2005/8/layout/list1"/>
    <dgm:cxn modelId="{BCBF4BBE-C1B0-444E-9ED6-DEC0E118F08E}" type="presParOf" srcId="{A0744A57-2F94-48DF-AD79-66307CF24254}" destId="{9B87A0DE-5B64-4AC6-9A2D-83D9C4DC15A9}" srcOrd="5" destOrd="0" presId="urn:microsoft.com/office/officeart/2005/8/layout/list1"/>
    <dgm:cxn modelId="{F8C6BD25-7911-4AE1-9436-1BA3B79B62A6}" type="presParOf" srcId="{A0744A57-2F94-48DF-AD79-66307CF24254}" destId="{73A08A56-646E-43C4-8422-E4894FB0F657}" srcOrd="6" destOrd="0" presId="urn:microsoft.com/office/officeart/2005/8/layout/list1"/>
    <dgm:cxn modelId="{6EE7C5CA-1397-49B6-9B24-8A3DC32A3437}" type="presParOf" srcId="{A0744A57-2F94-48DF-AD79-66307CF24254}" destId="{32CE20A9-D3BF-483A-BEA7-1045D8E40618}" srcOrd="7" destOrd="0" presId="urn:microsoft.com/office/officeart/2005/8/layout/list1"/>
    <dgm:cxn modelId="{3094ACB8-542C-494A-A951-5224F0F200B3}" type="presParOf" srcId="{A0744A57-2F94-48DF-AD79-66307CF24254}" destId="{2738CD85-4BF8-4AB7-9ADB-00B1890E0BE6}" srcOrd="8" destOrd="0" presId="urn:microsoft.com/office/officeart/2005/8/layout/list1"/>
    <dgm:cxn modelId="{01C3524D-35A5-4BBA-AC14-7D8AA265A874}" type="presParOf" srcId="{2738CD85-4BF8-4AB7-9ADB-00B1890E0BE6}" destId="{8272CDA8-A0FD-4FD3-AA91-4D857D5CECAF}" srcOrd="0" destOrd="0" presId="urn:microsoft.com/office/officeart/2005/8/layout/list1"/>
    <dgm:cxn modelId="{CED914D6-3DED-46FB-83DD-372C0F81AFCB}" type="presParOf" srcId="{2738CD85-4BF8-4AB7-9ADB-00B1890E0BE6}" destId="{143B4BF2-D8A8-4C2E-BAED-F723015EAA5B}" srcOrd="1" destOrd="0" presId="urn:microsoft.com/office/officeart/2005/8/layout/list1"/>
    <dgm:cxn modelId="{AF65795F-9DFE-49B2-8F48-3A57D33E04B5}" type="presParOf" srcId="{A0744A57-2F94-48DF-AD79-66307CF24254}" destId="{F369FC01-1553-4FCF-9E30-167FDBB8CD23}" srcOrd="9" destOrd="0" presId="urn:microsoft.com/office/officeart/2005/8/layout/list1"/>
    <dgm:cxn modelId="{45FC6189-95ED-4DA3-8AFD-FA108F598464}" type="presParOf" srcId="{A0744A57-2F94-48DF-AD79-66307CF24254}" destId="{C4B67C57-C03C-4830-968E-AF63EA51100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D3F875B-C122-4B73-9E46-DFE6497639FD}"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53780CBC-C584-420A-8D51-EAADD4E28E4D}">
      <dgm:prSet phldrT="[Text]"/>
      <dgm:spPr>
        <a:solidFill>
          <a:schemeClr val="accent4">
            <a:lumMod val="75000"/>
          </a:schemeClr>
        </a:solidFill>
      </dgm:spPr>
      <dgm:t>
        <a:bodyPr/>
        <a:lstStyle/>
        <a:p>
          <a:r>
            <a:rPr lang="en-US" dirty="0"/>
            <a:t>De-escalate</a:t>
          </a:r>
        </a:p>
      </dgm:t>
    </dgm:pt>
    <dgm:pt modelId="{E56576F2-E91C-414D-87B4-F1FAC5E8884D}" type="parTrans" cxnId="{E82F651A-3E58-4423-AD6D-5AF7A629FEF8}">
      <dgm:prSet/>
      <dgm:spPr/>
      <dgm:t>
        <a:bodyPr/>
        <a:lstStyle/>
        <a:p>
          <a:endParaRPr lang="en-US"/>
        </a:p>
      </dgm:t>
    </dgm:pt>
    <dgm:pt modelId="{85008669-0EB4-4C63-9DD4-09B00D6B0FC6}" type="sibTrans" cxnId="{E82F651A-3E58-4423-AD6D-5AF7A629FEF8}">
      <dgm:prSet/>
      <dgm:spPr/>
      <dgm:t>
        <a:bodyPr/>
        <a:lstStyle/>
        <a:p>
          <a:endParaRPr lang="en-US"/>
        </a:p>
      </dgm:t>
    </dgm:pt>
    <dgm:pt modelId="{F6400853-8662-4D34-A185-87298F85C5C7}">
      <dgm:prSet phldrT="[Text]"/>
      <dgm:spPr>
        <a:solidFill>
          <a:schemeClr val="accent3">
            <a:lumMod val="60000"/>
            <a:lumOff val="40000"/>
          </a:schemeClr>
        </a:solidFill>
      </dgm:spPr>
      <dgm:t>
        <a:bodyPr/>
        <a:lstStyle/>
        <a:p>
          <a:r>
            <a:rPr lang="en-US" dirty="0"/>
            <a:t>Demonstrates unconditional care for all community members</a:t>
          </a:r>
        </a:p>
      </dgm:t>
    </dgm:pt>
    <dgm:pt modelId="{7CC30838-8E25-460B-88CC-922D8F105545}" type="parTrans" cxnId="{15786A49-3ED2-4C67-86AC-C146F2319704}">
      <dgm:prSet/>
      <dgm:spPr/>
      <dgm:t>
        <a:bodyPr/>
        <a:lstStyle/>
        <a:p>
          <a:endParaRPr lang="en-US"/>
        </a:p>
      </dgm:t>
    </dgm:pt>
    <dgm:pt modelId="{283F55A1-599A-4416-9953-7D6928CFC014}" type="sibTrans" cxnId="{15786A49-3ED2-4C67-86AC-C146F2319704}">
      <dgm:prSet/>
      <dgm:spPr/>
      <dgm:t>
        <a:bodyPr/>
        <a:lstStyle/>
        <a:p>
          <a:endParaRPr lang="en-US"/>
        </a:p>
      </dgm:t>
    </dgm:pt>
    <dgm:pt modelId="{65CF9D8F-B09F-4697-A133-FFF1FB10AEE2}">
      <dgm:prSet phldrT="[Text]"/>
      <dgm:spPr>
        <a:solidFill>
          <a:schemeClr val="bg2"/>
        </a:solidFill>
      </dgm:spPr>
      <dgm:t>
        <a:bodyPr/>
        <a:lstStyle/>
        <a:p>
          <a:pPr algn="ctr"/>
          <a:r>
            <a:rPr lang="en-US" dirty="0"/>
            <a:t>EVERYONE IS AFFECTED BY SUD</a:t>
          </a:r>
        </a:p>
      </dgm:t>
    </dgm:pt>
    <dgm:pt modelId="{76AF8C00-E0E4-4AFD-93F9-678FBA8CAB7C}" type="parTrans" cxnId="{FD17E87B-0216-4449-B843-D17CF91FBD54}">
      <dgm:prSet/>
      <dgm:spPr/>
      <dgm:t>
        <a:bodyPr/>
        <a:lstStyle/>
        <a:p>
          <a:endParaRPr lang="en-US"/>
        </a:p>
      </dgm:t>
    </dgm:pt>
    <dgm:pt modelId="{F58FF3D7-A76A-4F78-AF80-2994BE5B5E32}" type="sibTrans" cxnId="{FD17E87B-0216-4449-B843-D17CF91FBD54}">
      <dgm:prSet/>
      <dgm:spPr/>
      <dgm:t>
        <a:bodyPr/>
        <a:lstStyle/>
        <a:p>
          <a:endParaRPr lang="en-US"/>
        </a:p>
      </dgm:t>
    </dgm:pt>
    <dgm:pt modelId="{A0744A57-2F94-48DF-AD79-66307CF24254}" type="pres">
      <dgm:prSet presAssocID="{5D3F875B-C122-4B73-9E46-DFE6497639FD}" presName="linear" presStyleCnt="0">
        <dgm:presLayoutVars>
          <dgm:dir/>
          <dgm:animLvl val="lvl"/>
          <dgm:resizeHandles val="exact"/>
        </dgm:presLayoutVars>
      </dgm:prSet>
      <dgm:spPr/>
      <dgm:t>
        <a:bodyPr/>
        <a:lstStyle/>
        <a:p>
          <a:endParaRPr lang="en-US"/>
        </a:p>
      </dgm:t>
    </dgm:pt>
    <dgm:pt modelId="{E6C214C6-A519-4BE1-9621-4C88C254E356}" type="pres">
      <dgm:prSet presAssocID="{53780CBC-C584-420A-8D51-EAADD4E28E4D}" presName="parentLin" presStyleCnt="0"/>
      <dgm:spPr/>
    </dgm:pt>
    <dgm:pt modelId="{5D2CFEC7-6FBA-47AC-BA02-2FDC9BE377BA}" type="pres">
      <dgm:prSet presAssocID="{53780CBC-C584-420A-8D51-EAADD4E28E4D}" presName="parentLeftMargin" presStyleLbl="node1" presStyleIdx="0" presStyleCnt="3"/>
      <dgm:spPr/>
      <dgm:t>
        <a:bodyPr/>
        <a:lstStyle/>
        <a:p>
          <a:endParaRPr lang="en-US"/>
        </a:p>
      </dgm:t>
    </dgm:pt>
    <dgm:pt modelId="{72417EF5-CC47-4BA7-B9DA-FDB4CF85F570}" type="pres">
      <dgm:prSet presAssocID="{53780CBC-C584-420A-8D51-EAADD4E28E4D}" presName="parentText" presStyleLbl="node1" presStyleIdx="0" presStyleCnt="3">
        <dgm:presLayoutVars>
          <dgm:chMax val="0"/>
          <dgm:bulletEnabled val="1"/>
        </dgm:presLayoutVars>
      </dgm:prSet>
      <dgm:spPr/>
      <dgm:t>
        <a:bodyPr/>
        <a:lstStyle/>
        <a:p>
          <a:endParaRPr lang="en-US"/>
        </a:p>
      </dgm:t>
    </dgm:pt>
    <dgm:pt modelId="{BA614E63-8AB9-4C63-A7DB-0FD8DC38F513}" type="pres">
      <dgm:prSet presAssocID="{53780CBC-C584-420A-8D51-EAADD4E28E4D}" presName="negativeSpace" presStyleCnt="0"/>
      <dgm:spPr/>
    </dgm:pt>
    <dgm:pt modelId="{9CE72750-51AE-4452-9F51-DD300266C5C6}" type="pres">
      <dgm:prSet presAssocID="{53780CBC-C584-420A-8D51-EAADD4E28E4D}" presName="childText" presStyleLbl="conFgAcc1" presStyleIdx="0" presStyleCnt="3">
        <dgm:presLayoutVars>
          <dgm:bulletEnabled val="1"/>
        </dgm:presLayoutVars>
      </dgm:prSet>
      <dgm:spPr/>
    </dgm:pt>
    <dgm:pt modelId="{E4FED3B0-8651-4FDD-9E61-F5B1A3590781}" type="pres">
      <dgm:prSet presAssocID="{85008669-0EB4-4C63-9DD4-09B00D6B0FC6}" presName="spaceBetweenRectangles" presStyleCnt="0"/>
      <dgm:spPr/>
    </dgm:pt>
    <dgm:pt modelId="{D85062AD-3EA0-4D3C-8AB7-83F1E27C58B4}" type="pres">
      <dgm:prSet presAssocID="{F6400853-8662-4D34-A185-87298F85C5C7}" presName="parentLin" presStyleCnt="0"/>
      <dgm:spPr/>
    </dgm:pt>
    <dgm:pt modelId="{24890F80-8D22-45BB-B323-3805B030AE0E}" type="pres">
      <dgm:prSet presAssocID="{F6400853-8662-4D34-A185-87298F85C5C7}" presName="parentLeftMargin" presStyleLbl="node1" presStyleIdx="0" presStyleCnt="3"/>
      <dgm:spPr/>
      <dgm:t>
        <a:bodyPr/>
        <a:lstStyle/>
        <a:p>
          <a:endParaRPr lang="en-US"/>
        </a:p>
      </dgm:t>
    </dgm:pt>
    <dgm:pt modelId="{8F40D338-9A72-43E1-901C-4C7710B87822}" type="pres">
      <dgm:prSet presAssocID="{F6400853-8662-4D34-A185-87298F85C5C7}" presName="parentText" presStyleLbl="node1" presStyleIdx="1" presStyleCnt="3" custLinFactNeighborY="-3904">
        <dgm:presLayoutVars>
          <dgm:chMax val="0"/>
          <dgm:bulletEnabled val="1"/>
        </dgm:presLayoutVars>
      </dgm:prSet>
      <dgm:spPr/>
      <dgm:t>
        <a:bodyPr/>
        <a:lstStyle/>
        <a:p>
          <a:endParaRPr lang="en-US"/>
        </a:p>
      </dgm:t>
    </dgm:pt>
    <dgm:pt modelId="{9B87A0DE-5B64-4AC6-9A2D-83D9C4DC15A9}" type="pres">
      <dgm:prSet presAssocID="{F6400853-8662-4D34-A185-87298F85C5C7}" presName="negativeSpace" presStyleCnt="0"/>
      <dgm:spPr/>
    </dgm:pt>
    <dgm:pt modelId="{73A08A56-646E-43C4-8422-E4894FB0F657}" type="pres">
      <dgm:prSet presAssocID="{F6400853-8662-4D34-A185-87298F85C5C7}" presName="childText" presStyleLbl="conFgAcc1" presStyleIdx="1" presStyleCnt="3">
        <dgm:presLayoutVars>
          <dgm:bulletEnabled val="1"/>
        </dgm:presLayoutVars>
      </dgm:prSet>
      <dgm:spPr/>
    </dgm:pt>
    <dgm:pt modelId="{32CE20A9-D3BF-483A-BEA7-1045D8E40618}" type="pres">
      <dgm:prSet presAssocID="{283F55A1-599A-4416-9953-7D6928CFC014}" presName="spaceBetweenRectangles" presStyleCnt="0"/>
      <dgm:spPr/>
    </dgm:pt>
    <dgm:pt modelId="{2738CD85-4BF8-4AB7-9ADB-00B1890E0BE6}" type="pres">
      <dgm:prSet presAssocID="{65CF9D8F-B09F-4697-A133-FFF1FB10AEE2}" presName="parentLin" presStyleCnt="0"/>
      <dgm:spPr/>
    </dgm:pt>
    <dgm:pt modelId="{8272CDA8-A0FD-4FD3-AA91-4D857D5CECAF}" type="pres">
      <dgm:prSet presAssocID="{65CF9D8F-B09F-4697-A133-FFF1FB10AEE2}" presName="parentLeftMargin" presStyleLbl="node1" presStyleIdx="1" presStyleCnt="3"/>
      <dgm:spPr/>
      <dgm:t>
        <a:bodyPr/>
        <a:lstStyle/>
        <a:p>
          <a:endParaRPr lang="en-US"/>
        </a:p>
      </dgm:t>
    </dgm:pt>
    <dgm:pt modelId="{143B4BF2-D8A8-4C2E-BAED-F723015EAA5B}" type="pres">
      <dgm:prSet presAssocID="{65CF9D8F-B09F-4697-A133-FFF1FB10AEE2}" presName="parentText" presStyleLbl="node1" presStyleIdx="2" presStyleCnt="3">
        <dgm:presLayoutVars>
          <dgm:chMax val="0"/>
          <dgm:bulletEnabled val="1"/>
        </dgm:presLayoutVars>
      </dgm:prSet>
      <dgm:spPr/>
      <dgm:t>
        <a:bodyPr/>
        <a:lstStyle/>
        <a:p>
          <a:endParaRPr lang="en-US"/>
        </a:p>
      </dgm:t>
    </dgm:pt>
    <dgm:pt modelId="{F369FC01-1553-4FCF-9E30-167FDBB8CD23}" type="pres">
      <dgm:prSet presAssocID="{65CF9D8F-B09F-4697-A133-FFF1FB10AEE2}" presName="negativeSpace" presStyleCnt="0"/>
      <dgm:spPr/>
    </dgm:pt>
    <dgm:pt modelId="{C4B67C57-C03C-4830-968E-AF63EA51100C}" type="pres">
      <dgm:prSet presAssocID="{65CF9D8F-B09F-4697-A133-FFF1FB10AEE2}" presName="childText" presStyleLbl="conFgAcc1" presStyleIdx="2" presStyleCnt="3">
        <dgm:presLayoutVars>
          <dgm:bulletEnabled val="1"/>
        </dgm:presLayoutVars>
      </dgm:prSet>
      <dgm:spPr/>
    </dgm:pt>
  </dgm:ptLst>
  <dgm:cxnLst>
    <dgm:cxn modelId="{E82F651A-3E58-4423-AD6D-5AF7A629FEF8}" srcId="{5D3F875B-C122-4B73-9E46-DFE6497639FD}" destId="{53780CBC-C584-420A-8D51-EAADD4E28E4D}" srcOrd="0" destOrd="0" parTransId="{E56576F2-E91C-414D-87B4-F1FAC5E8884D}" sibTransId="{85008669-0EB4-4C63-9DD4-09B00D6B0FC6}"/>
    <dgm:cxn modelId="{00602B8D-58AF-4BFA-8561-C7C962A560FF}" type="presOf" srcId="{53780CBC-C584-420A-8D51-EAADD4E28E4D}" destId="{5D2CFEC7-6FBA-47AC-BA02-2FDC9BE377BA}" srcOrd="0" destOrd="0" presId="urn:microsoft.com/office/officeart/2005/8/layout/list1"/>
    <dgm:cxn modelId="{FD17E87B-0216-4449-B843-D17CF91FBD54}" srcId="{5D3F875B-C122-4B73-9E46-DFE6497639FD}" destId="{65CF9D8F-B09F-4697-A133-FFF1FB10AEE2}" srcOrd="2" destOrd="0" parTransId="{76AF8C00-E0E4-4AFD-93F9-678FBA8CAB7C}" sibTransId="{F58FF3D7-A76A-4F78-AF80-2994BE5B5E32}"/>
    <dgm:cxn modelId="{3365E1EF-1C6E-40BD-8E26-C033C6C70AF8}" type="presOf" srcId="{5D3F875B-C122-4B73-9E46-DFE6497639FD}" destId="{A0744A57-2F94-48DF-AD79-66307CF24254}" srcOrd="0" destOrd="0" presId="urn:microsoft.com/office/officeart/2005/8/layout/list1"/>
    <dgm:cxn modelId="{80F2735B-5776-4E58-BD6F-2F2EEA100885}" type="presOf" srcId="{65CF9D8F-B09F-4697-A133-FFF1FB10AEE2}" destId="{8272CDA8-A0FD-4FD3-AA91-4D857D5CECAF}" srcOrd="0" destOrd="0" presId="urn:microsoft.com/office/officeart/2005/8/layout/list1"/>
    <dgm:cxn modelId="{88375F3F-5105-49B4-834E-D340925BD271}" type="presOf" srcId="{F6400853-8662-4D34-A185-87298F85C5C7}" destId="{24890F80-8D22-45BB-B323-3805B030AE0E}" srcOrd="0" destOrd="0" presId="urn:microsoft.com/office/officeart/2005/8/layout/list1"/>
    <dgm:cxn modelId="{98F0F359-1565-4A4B-8018-A65E4E94CFBB}" type="presOf" srcId="{65CF9D8F-B09F-4697-A133-FFF1FB10AEE2}" destId="{143B4BF2-D8A8-4C2E-BAED-F723015EAA5B}" srcOrd="1" destOrd="0" presId="urn:microsoft.com/office/officeart/2005/8/layout/list1"/>
    <dgm:cxn modelId="{E81DEFA4-E7DD-4CFC-B392-91CFD34E0021}" type="presOf" srcId="{F6400853-8662-4D34-A185-87298F85C5C7}" destId="{8F40D338-9A72-43E1-901C-4C7710B87822}" srcOrd="1" destOrd="0" presId="urn:microsoft.com/office/officeart/2005/8/layout/list1"/>
    <dgm:cxn modelId="{F3A7CCF9-6531-4C42-84A5-B5FE357F2D6A}" type="presOf" srcId="{53780CBC-C584-420A-8D51-EAADD4E28E4D}" destId="{72417EF5-CC47-4BA7-B9DA-FDB4CF85F570}" srcOrd="1" destOrd="0" presId="urn:microsoft.com/office/officeart/2005/8/layout/list1"/>
    <dgm:cxn modelId="{15786A49-3ED2-4C67-86AC-C146F2319704}" srcId="{5D3F875B-C122-4B73-9E46-DFE6497639FD}" destId="{F6400853-8662-4D34-A185-87298F85C5C7}" srcOrd="1" destOrd="0" parTransId="{7CC30838-8E25-460B-88CC-922D8F105545}" sibTransId="{283F55A1-599A-4416-9953-7D6928CFC014}"/>
    <dgm:cxn modelId="{60C69194-3B09-4237-9FBC-6F141F597169}" type="presParOf" srcId="{A0744A57-2F94-48DF-AD79-66307CF24254}" destId="{E6C214C6-A519-4BE1-9621-4C88C254E356}" srcOrd="0" destOrd="0" presId="urn:microsoft.com/office/officeart/2005/8/layout/list1"/>
    <dgm:cxn modelId="{18B70306-DE47-4E3A-870F-7EEE64FC3774}" type="presParOf" srcId="{E6C214C6-A519-4BE1-9621-4C88C254E356}" destId="{5D2CFEC7-6FBA-47AC-BA02-2FDC9BE377BA}" srcOrd="0" destOrd="0" presId="urn:microsoft.com/office/officeart/2005/8/layout/list1"/>
    <dgm:cxn modelId="{872A4D25-129D-4D88-B7B0-2D34F46818FB}" type="presParOf" srcId="{E6C214C6-A519-4BE1-9621-4C88C254E356}" destId="{72417EF5-CC47-4BA7-B9DA-FDB4CF85F570}" srcOrd="1" destOrd="0" presId="urn:microsoft.com/office/officeart/2005/8/layout/list1"/>
    <dgm:cxn modelId="{BEDA4A1D-AFD0-4B7A-A274-42752F321A2E}" type="presParOf" srcId="{A0744A57-2F94-48DF-AD79-66307CF24254}" destId="{BA614E63-8AB9-4C63-A7DB-0FD8DC38F513}" srcOrd="1" destOrd="0" presId="urn:microsoft.com/office/officeart/2005/8/layout/list1"/>
    <dgm:cxn modelId="{02342829-AF27-4B0C-8124-E2DF4F151DF3}" type="presParOf" srcId="{A0744A57-2F94-48DF-AD79-66307CF24254}" destId="{9CE72750-51AE-4452-9F51-DD300266C5C6}" srcOrd="2" destOrd="0" presId="urn:microsoft.com/office/officeart/2005/8/layout/list1"/>
    <dgm:cxn modelId="{26951FB6-C25F-47F0-9798-87F80567E67E}" type="presParOf" srcId="{A0744A57-2F94-48DF-AD79-66307CF24254}" destId="{E4FED3B0-8651-4FDD-9E61-F5B1A3590781}" srcOrd="3" destOrd="0" presId="urn:microsoft.com/office/officeart/2005/8/layout/list1"/>
    <dgm:cxn modelId="{78596B15-D8EC-47B3-ACD8-436D0DD24FE8}" type="presParOf" srcId="{A0744A57-2F94-48DF-AD79-66307CF24254}" destId="{D85062AD-3EA0-4D3C-8AB7-83F1E27C58B4}" srcOrd="4" destOrd="0" presId="urn:microsoft.com/office/officeart/2005/8/layout/list1"/>
    <dgm:cxn modelId="{F788BA60-B3D5-4AFF-B9E1-F248011FE93F}" type="presParOf" srcId="{D85062AD-3EA0-4D3C-8AB7-83F1E27C58B4}" destId="{24890F80-8D22-45BB-B323-3805B030AE0E}" srcOrd="0" destOrd="0" presId="urn:microsoft.com/office/officeart/2005/8/layout/list1"/>
    <dgm:cxn modelId="{ACE90ABB-4E94-4036-AAC4-DAC5D92F50E7}" type="presParOf" srcId="{D85062AD-3EA0-4D3C-8AB7-83F1E27C58B4}" destId="{8F40D338-9A72-43E1-901C-4C7710B87822}" srcOrd="1" destOrd="0" presId="urn:microsoft.com/office/officeart/2005/8/layout/list1"/>
    <dgm:cxn modelId="{BCBF4BBE-C1B0-444E-9ED6-DEC0E118F08E}" type="presParOf" srcId="{A0744A57-2F94-48DF-AD79-66307CF24254}" destId="{9B87A0DE-5B64-4AC6-9A2D-83D9C4DC15A9}" srcOrd="5" destOrd="0" presId="urn:microsoft.com/office/officeart/2005/8/layout/list1"/>
    <dgm:cxn modelId="{F8C6BD25-7911-4AE1-9436-1BA3B79B62A6}" type="presParOf" srcId="{A0744A57-2F94-48DF-AD79-66307CF24254}" destId="{73A08A56-646E-43C4-8422-E4894FB0F657}" srcOrd="6" destOrd="0" presId="urn:microsoft.com/office/officeart/2005/8/layout/list1"/>
    <dgm:cxn modelId="{6EE7C5CA-1397-49B6-9B24-8A3DC32A3437}" type="presParOf" srcId="{A0744A57-2F94-48DF-AD79-66307CF24254}" destId="{32CE20A9-D3BF-483A-BEA7-1045D8E40618}" srcOrd="7" destOrd="0" presId="urn:microsoft.com/office/officeart/2005/8/layout/list1"/>
    <dgm:cxn modelId="{3094ACB8-542C-494A-A951-5224F0F200B3}" type="presParOf" srcId="{A0744A57-2F94-48DF-AD79-66307CF24254}" destId="{2738CD85-4BF8-4AB7-9ADB-00B1890E0BE6}" srcOrd="8" destOrd="0" presId="urn:microsoft.com/office/officeart/2005/8/layout/list1"/>
    <dgm:cxn modelId="{01C3524D-35A5-4BBA-AC14-7D8AA265A874}" type="presParOf" srcId="{2738CD85-4BF8-4AB7-9ADB-00B1890E0BE6}" destId="{8272CDA8-A0FD-4FD3-AA91-4D857D5CECAF}" srcOrd="0" destOrd="0" presId="urn:microsoft.com/office/officeart/2005/8/layout/list1"/>
    <dgm:cxn modelId="{CED914D6-3DED-46FB-83DD-372C0F81AFCB}" type="presParOf" srcId="{2738CD85-4BF8-4AB7-9ADB-00B1890E0BE6}" destId="{143B4BF2-D8A8-4C2E-BAED-F723015EAA5B}" srcOrd="1" destOrd="0" presId="urn:microsoft.com/office/officeart/2005/8/layout/list1"/>
    <dgm:cxn modelId="{AF65795F-9DFE-49B2-8F48-3A57D33E04B5}" type="presParOf" srcId="{A0744A57-2F94-48DF-AD79-66307CF24254}" destId="{F369FC01-1553-4FCF-9E30-167FDBB8CD23}" srcOrd="9" destOrd="0" presId="urn:microsoft.com/office/officeart/2005/8/layout/list1"/>
    <dgm:cxn modelId="{45FC6189-95ED-4DA3-8AFD-FA108F598464}" type="presParOf" srcId="{A0744A57-2F94-48DF-AD79-66307CF24254}" destId="{C4B67C57-C03C-4830-968E-AF63EA51100C}"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B110152-42DB-48E0-9747-EEE87169789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8F8E3711-3BAF-41E8-B074-D900C2155E33}">
      <dgm:prSet phldrT="[Text]"/>
      <dgm:spPr/>
      <dgm:t>
        <a:bodyPr/>
        <a:lstStyle/>
        <a:p>
          <a:r>
            <a:rPr lang="en-US" dirty="0"/>
            <a:t>ACES FROM CHILDHOOD STRONGLY AFFECT LIKELIHOOD OF ADDICTION</a:t>
          </a:r>
        </a:p>
      </dgm:t>
    </dgm:pt>
    <dgm:pt modelId="{9C71DF3E-BCD7-41AE-AA1C-C23ED6AF2149}" type="parTrans" cxnId="{64D599FB-4692-4CC2-8FD7-8CE3F6CC2114}">
      <dgm:prSet/>
      <dgm:spPr/>
      <dgm:t>
        <a:bodyPr/>
        <a:lstStyle/>
        <a:p>
          <a:endParaRPr lang="en-US"/>
        </a:p>
      </dgm:t>
    </dgm:pt>
    <dgm:pt modelId="{FF3BEB31-3386-45E8-81A0-B27601AD45B4}" type="sibTrans" cxnId="{64D599FB-4692-4CC2-8FD7-8CE3F6CC2114}">
      <dgm:prSet/>
      <dgm:spPr/>
      <dgm:t>
        <a:bodyPr/>
        <a:lstStyle/>
        <a:p>
          <a:endParaRPr lang="en-US"/>
        </a:p>
      </dgm:t>
    </dgm:pt>
    <dgm:pt modelId="{29CADFA1-7263-4EBB-B322-4461154EDC38}">
      <dgm:prSet phldrT="[Text]"/>
      <dgm:spPr/>
      <dgm:t>
        <a:bodyPr/>
        <a:lstStyle/>
        <a:p>
          <a:r>
            <a:rPr lang="en-US" dirty="0"/>
            <a:t>Kindness and empathy</a:t>
          </a:r>
        </a:p>
      </dgm:t>
    </dgm:pt>
    <dgm:pt modelId="{7C5592C7-EC10-47F9-9C19-1A518BA5988E}" type="parTrans" cxnId="{66684678-59AA-46BD-92FF-0FAE4B66825E}">
      <dgm:prSet/>
      <dgm:spPr/>
      <dgm:t>
        <a:bodyPr/>
        <a:lstStyle/>
        <a:p>
          <a:endParaRPr lang="en-US"/>
        </a:p>
      </dgm:t>
    </dgm:pt>
    <dgm:pt modelId="{40FC660C-2B58-4060-BB39-05BF31928F6B}" type="sibTrans" cxnId="{66684678-59AA-46BD-92FF-0FAE4B66825E}">
      <dgm:prSet/>
      <dgm:spPr/>
      <dgm:t>
        <a:bodyPr/>
        <a:lstStyle/>
        <a:p>
          <a:endParaRPr lang="en-US"/>
        </a:p>
      </dgm:t>
    </dgm:pt>
    <dgm:pt modelId="{420939D1-6EC7-414D-9201-23A3169F5854}">
      <dgm:prSet phldrT="[Text]"/>
      <dgm:spPr/>
      <dgm:t>
        <a:bodyPr/>
        <a:lstStyle/>
        <a:p>
          <a:r>
            <a:rPr lang="en-US" dirty="0"/>
            <a:t>BRAINS THAT USE SUBSTANCES ARE DIFFERENT THAN BRAINS THAT ARE NOT USING SUBSTANCES</a:t>
          </a:r>
        </a:p>
      </dgm:t>
    </dgm:pt>
    <dgm:pt modelId="{446E2B77-7959-481E-A541-4C755AD622EE}" type="parTrans" cxnId="{6D8D512B-07B3-491A-A8F3-E6B783DAB5F6}">
      <dgm:prSet/>
      <dgm:spPr/>
      <dgm:t>
        <a:bodyPr/>
        <a:lstStyle/>
        <a:p>
          <a:endParaRPr lang="en-US"/>
        </a:p>
      </dgm:t>
    </dgm:pt>
    <dgm:pt modelId="{46CCB6BE-69E0-476D-B9A8-E8DFC8EAA015}" type="sibTrans" cxnId="{6D8D512B-07B3-491A-A8F3-E6B783DAB5F6}">
      <dgm:prSet/>
      <dgm:spPr/>
      <dgm:t>
        <a:bodyPr/>
        <a:lstStyle/>
        <a:p>
          <a:endParaRPr lang="en-US"/>
        </a:p>
      </dgm:t>
    </dgm:pt>
    <dgm:pt modelId="{30DC49EA-E2EA-4B29-9DB8-332D38B576F0}">
      <dgm:prSet phldrT="[Text]"/>
      <dgm:spPr/>
      <dgm:t>
        <a:bodyPr/>
        <a:lstStyle/>
        <a:p>
          <a:r>
            <a:rPr lang="en-US" dirty="0">
              <a:solidFill>
                <a:srgbClr val="FF0000"/>
              </a:solidFill>
            </a:rPr>
            <a:t>Harm Reduction </a:t>
          </a:r>
          <a:r>
            <a:rPr lang="en-US" dirty="0"/>
            <a:t>Philosophy</a:t>
          </a:r>
        </a:p>
      </dgm:t>
    </dgm:pt>
    <dgm:pt modelId="{426C0377-17F0-4053-8D06-0880ABB57630}" type="parTrans" cxnId="{C7409092-C4E1-41A6-8165-E6ACA343DC8B}">
      <dgm:prSet/>
      <dgm:spPr/>
      <dgm:t>
        <a:bodyPr/>
        <a:lstStyle/>
        <a:p>
          <a:endParaRPr lang="en-US"/>
        </a:p>
      </dgm:t>
    </dgm:pt>
    <dgm:pt modelId="{4A6754E8-6DF5-4F33-BFF7-C31F3537EAA0}" type="sibTrans" cxnId="{C7409092-C4E1-41A6-8165-E6ACA343DC8B}">
      <dgm:prSet/>
      <dgm:spPr/>
      <dgm:t>
        <a:bodyPr/>
        <a:lstStyle/>
        <a:p>
          <a:endParaRPr lang="en-US"/>
        </a:p>
      </dgm:t>
    </dgm:pt>
    <dgm:pt modelId="{E0E20D69-2468-4849-96A5-5602C7D342F2}">
      <dgm:prSet phldrT="[Text]"/>
      <dgm:spPr/>
      <dgm:t>
        <a:bodyPr/>
        <a:lstStyle/>
        <a:p>
          <a:r>
            <a:rPr lang="en-US" dirty="0"/>
            <a:t>Anti Stigma/Non </a:t>
          </a:r>
          <a:r>
            <a:rPr lang="en-US" dirty="0" smtClean="0"/>
            <a:t>Judgmental</a:t>
          </a:r>
          <a:endParaRPr lang="en-US" dirty="0"/>
        </a:p>
      </dgm:t>
    </dgm:pt>
    <dgm:pt modelId="{E4CF384F-EEF8-489B-A659-0FE624640CD0}" type="parTrans" cxnId="{9DDFD679-3FC6-4115-84C2-1BDCACA92D9D}">
      <dgm:prSet/>
      <dgm:spPr/>
      <dgm:t>
        <a:bodyPr/>
        <a:lstStyle/>
        <a:p>
          <a:endParaRPr lang="en-US"/>
        </a:p>
      </dgm:t>
    </dgm:pt>
    <dgm:pt modelId="{F6FF07E6-6680-4F59-AAC0-B477F89E6181}" type="sibTrans" cxnId="{9DDFD679-3FC6-4115-84C2-1BDCACA92D9D}">
      <dgm:prSet/>
      <dgm:spPr/>
      <dgm:t>
        <a:bodyPr/>
        <a:lstStyle/>
        <a:p>
          <a:endParaRPr lang="en-US"/>
        </a:p>
      </dgm:t>
    </dgm:pt>
    <dgm:pt modelId="{33E6A3A5-2257-4C95-9B17-027A1C64D6B1}">
      <dgm:prSet/>
      <dgm:spPr/>
      <dgm:t>
        <a:bodyPr/>
        <a:lstStyle/>
        <a:p>
          <a:r>
            <a:rPr lang="en-US" dirty="0"/>
            <a:t>PEOPLE USING SUBSTANCES LOSE CONTROL OVER SO MANY ASPECTS OF THEIR LIVES</a:t>
          </a:r>
        </a:p>
      </dgm:t>
    </dgm:pt>
    <dgm:pt modelId="{1D039B84-D841-47D4-BF69-E6203912F2DD}" type="parTrans" cxnId="{994135A1-BA6E-4067-A942-A33D3F2E7238}">
      <dgm:prSet/>
      <dgm:spPr/>
      <dgm:t>
        <a:bodyPr/>
        <a:lstStyle/>
        <a:p>
          <a:endParaRPr lang="en-US"/>
        </a:p>
      </dgm:t>
    </dgm:pt>
    <dgm:pt modelId="{6F851A20-50EB-4D27-B752-06E064A66978}" type="sibTrans" cxnId="{994135A1-BA6E-4067-A942-A33D3F2E7238}">
      <dgm:prSet/>
      <dgm:spPr/>
      <dgm:t>
        <a:bodyPr/>
        <a:lstStyle/>
        <a:p>
          <a:endParaRPr lang="en-US"/>
        </a:p>
      </dgm:t>
    </dgm:pt>
    <dgm:pt modelId="{8738DCBC-87F8-4917-B388-CD832CCCE8DF}">
      <dgm:prSet/>
      <dgm:spPr/>
      <dgm:t>
        <a:bodyPr/>
        <a:lstStyle/>
        <a:p>
          <a:r>
            <a:rPr lang="en-US" dirty="0"/>
            <a:t>Consent</a:t>
          </a:r>
        </a:p>
      </dgm:t>
    </dgm:pt>
    <dgm:pt modelId="{8C0B0C87-1242-4362-BA4F-E14EF9AA3536}" type="parTrans" cxnId="{602F5397-1244-47E7-B92A-9DB131D2739C}">
      <dgm:prSet/>
      <dgm:spPr/>
      <dgm:t>
        <a:bodyPr/>
        <a:lstStyle/>
        <a:p>
          <a:endParaRPr lang="en-US"/>
        </a:p>
      </dgm:t>
    </dgm:pt>
    <dgm:pt modelId="{4D628863-F32F-49F3-8A48-D251468B8D23}" type="sibTrans" cxnId="{602F5397-1244-47E7-B92A-9DB131D2739C}">
      <dgm:prSet/>
      <dgm:spPr/>
      <dgm:t>
        <a:bodyPr/>
        <a:lstStyle/>
        <a:p>
          <a:endParaRPr lang="en-US"/>
        </a:p>
      </dgm:t>
    </dgm:pt>
    <dgm:pt modelId="{0500878A-ACEC-4D37-9987-B82C8156E6B5}">
      <dgm:prSet/>
      <dgm:spPr/>
      <dgm:t>
        <a:bodyPr/>
        <a:lstStyle/>
        <a:p>
          <a:r>
            <a:rPr lang="en-US" dirty="0"/>
            <a:t>Respect</a:t>
          </a:r>
        </a:p>
      </dgm:t>
    </dgm:pt>
    <dgm:pt modelId="{7D6329B2-95D7-4304-97F4-6860B9B5BEE0}" type="parTrans" cxnId="{9B0F510B-C60A-415E-B6C8-BB0784473AD9}">
      <dgm:prSet/>
      <dgm:spPr/>
      <dgm:t>
        <a:bodyPr/>
        <a:lstStyle/>
        <a:p>
          <a:endParaRPr lang="en-US"/>
        </a:p>
      </dgm:t>
    </dgm:pt>
    <dgm:pt modelId="{D197D535-A761-441E-8A75-05424A039AF3}" type="sibTrans" cxnId="{9B0F510B-C60A-415E-B6C8-BB0784473AD9}">
      <dgm:prSet/>
      <dgm:spPr/>
      <dgm:t>
        <a:bodyPr/>
        <a:lstStyle/>
        <a:p>
          <a:endParaRPr lang="en-US"/>
        </a:p>
      </dgm:t>
    </dgm:pt>
    <dgm:pt modelId="{2EFCC219-84FF-4898-8478-0D115C5FDDB2}">
      <dgm:prSet/>
      <dgm:spPr/>
      <dgm:t>
        <a:bodyPr/>
        <a:lstStyle/>
        <a:p>
          <a:r>
            <a:rPr lang="en-US" dirty="0">
              <a:solidFill>
                <a:srgbClr val="FF0000"/>
              </a:solidFill>
            </a:rPr>
            <a:t>Empowerment</a:t>
          </a:r>
        </a:p>
      </dgm:t>
    </dgm:pt>
    <dgm:pt modelId="{1D6D6B08-F6FB-481C-988F-F6C8B533F75D}" type="parTrans" cxnId="{F2ECE04D-3535-4798-AD97-F38961B193E1}">
      <dgm:prSet/>
      <dgm:spPr/>
      <dgm:t>
        <a:bodyPr/>
        <a:lstStyle/>
        <a:p>
          <a:endParaRPr lang="en-US"/>
        </a:p>
      </dgm:t>
    </dgm:pt>
    <dgm:pt modelId="{19A9DF87-C67C-429C-BF2B-44211C5D5707}" type="sibTrans" cxnId="{F2ECE04D-3535-4798-AD97-F38961B193E1}">
      <dgm:prSet/>
      <dgm:spPr/>
      <dgm:t>
        <a:bodyPr/>
        <a:lstStyle/>
        <a:p>
          <a:endParaRPr lang="en-US"/>
        </a:p>
      </dgm:t>
    </dgm:pt>
    <dgm:pt modelId="{FD18EF9D-4589-43C8-B3D8-F9231C8398AF}">
      <dgm:prSet phldrT="[Text]"/>
      <dgm:spPr/>
      <dgm:t>
        <a:bodyPr/>
        <a:lstStyle/>
        <a:p>
          <a:r>
            <a:rPr lang="en-US" dirty="0">
              <a:solidFill>
                <a:srgbClr val="FF0000"/>
              </a:solidFill>
            </a:rPr>
            <a:t>Trauma informed</a:t>
          </a:r>
          <a:endParaRPr lang="en-US" dirty="0"/>
        </a:p>
      </dgm:t>
    </dgm:pt>
    <dgm:pt modelId="{73EDF0C7-D00D-415F-9041-DD6D20DA7D36}" type="parTrans" cxnId="{862E4D20-35A8-4476-BF7A-8E0A50F76EB2}">
      <dgm:prSet/>
      <dgm:spPr/>
      <dgm:t>
        <a:bodyPr/>
        <a:lstStyle/>
        <a:p>
          <a:endParaRPr lang="en-US"/>
        </a:p>
      </dgm:t>
    </dgm:pt>
    <dgm:pt modelId="{89980C5E-18EC-437D-9119-A93B855A83F5}" type="sibTrans" cxnId="{862E4D20-35A8-4476-BF7A-8E0A50F76EB2}">
      <dgm:prSet/>
      <dgm:spPr/>
      <dgm:t>
        <a:bodyPr/>
        <a:lstStyle/>
        <a:p>
          <a:endParaRPr lang="en-US"/>
        </a:p>
      </dgm:t>
    </dgm:pt>
    <dgm:pt modelId="{4F4C666C-A73D-4DDA-955A-E8A3FDCBC78A}" type="pres">
      <dgm:prSet presAssocID="{7B110152-42DB-48E0-9747-EEE87169789B}" presName="Name0" presStyleCnt="0">
        <dgm:presLayoutVars>
          <dgm:dir/>
          <dgm:animLvl val="lvl"/>
          <dgm:resizeHandles/>
        </dgm:presLayoutVars>
      </dgm:prSet>
      <dgm:spPr/>
      <dgm:t>
        <a:bodyPr/>
        <a:lstStyle/>
        <a:p>
          <a:endParaRPr lang="en-US"/>
        </a:p>
      </dgm:t>
    </dgm:pt>
    <dgm:pt modelId="{9864EE51-8EF2-42D9-BD95-F20599957BEC}" type="pres">
      <dgm:prSet presAssocID="{8F8E3711-3BAF-41E8-B074-D900C2155E33}" presName="linNode" presStyleCnt="0"/>
      <dgm:spPr/>
    </dgm:pt>
    <dgm:pt modelId="{4DADA8A7-32D8-451D-AD40-0FFBE87FAFE6}" type="pres">
      <dgm:prSet presAssocID="{8F8E3711-3BAF-41E8-B074-D900C2155E33}" presName="parentShp" presStyleLbl="node1" presStyleIdx="0" presStyleCnt="3">
        <dgm:presLayoutVars>
          <dgm:bulletEnabled val="1"/>
        </dgm:presLayoutVars>
      </dgm:prSet>
      <dgm:spPr/>
      <dgm:t>
        <a:bodyPr/>
        <a:lstStyle/>
        <a:p>
          <a:endParaRPr lang="en-US"/>
        </a:p>
      </dgm:t>
    </dgm:pt>
    <dgm:pt modelId="{D5062CA1-3E40-4CD9-A3AD-88B346BC1B09}" type="pres">
      <dgm:prSet presAssocID="{8F8E3711-3BAF-41E8-B074-D900C2155E33}" presName="childShp" presStyleLbl="bgAccFollowNode1" presStyleIdx="0" presStyleCnt="3">
        <dgm:presLayoutVars>
          <dgm:bulletEnabled val="1"/>
        </dgm:presLayoutVars>
      </dgm:prSet>
      <dgm:spPr/>
      <dgm:t>
        <a:bodyPr/>
        <a:lstStyle/>
        <a:p>
          <a:endParaRPr lang="en-US"/>
        </a:p>
      </dgm:t>
    </dgm:pt>
    <dgm:pt modelId="{0FD9C535-940A-4CBE-882C-7131C61344E4}" type="pres">
      <dgm:prSet presAssocID="{FF3BEB31-3386-45E8-81A0-B27601AD45B4}" presName="spacing" presStyleCnt="0"/>
      <dgm:spPr/>
    </dgm:pt>
    <dgm:pt modelId="{E7BB75E5-AFC7-49FC-A1DE-AEADE792B224}" type="pres">
      <dgm:prSet presAssocID="{420939D1-6EC7-414D-9201-23A3169F5854}" presName="linNode" presStyleCnt="0"/>
      <dgm:spPr/>
    </dgm:pt>
    <dgm:pt modelId="{224EDFF0-F42C-4EFE-A08B-0E64B3988E5E}" type="pres">
      <dgm:prSet presAssocID="{420939D1-6EC7-414D-9201-23A3169F5854}" presName="parentShp" presStyleLbl="node1" presStyleIdx="1" presStyleCnt="3">
        <dgm:presLayoutVars>
          <dgm:bulletEnabled val="1"/>
        </dgm:presLayoutVars>
      </dgm:prSet>
      <dgm:spPr/>
      <dgm:t>
        <a:bodyPr/>
        <a:lstStyle/>
        <a:p>
          <a:endParaRPr lang="en-US"/>
        </a:p>
      </dgm:t>
    </dgm:pt>
    <dgm:pt modelId="{0949E8C3-F065-430E-962A-172C94E92FED}" type="pres">
      <dgm:prSet presAssocID="{420939D1-6EC7-414D-9201-23A3169F5854}" presName="childShp" presStyleLbl="bgAccFollowNode1" presStyleIdx="1" presStyleCnt="3">
        <dgm:presLayoutVars>
          <dgm:bulletEnabled val="1"/>
        </dgm:presLayoutVars>
      </dgm:prSet>
      <dgm:spPr/>
      <dgm:t>
        <a:bodyPr/>
        <a:lstStyle/>
        <a:p>
          <a:endParaRPr lang="en-US"/>
        </a:p>
      </dgm:t>
    </dgm:pt>
    <dgm:pt modelId="{F8E96FC2-8830-44B0-8AB2-1AFFC1E60C81}" type="pres">
      <dgm:prSet presAssocID="{46CCB6BE-69E0-476D-B9A8-E8DFC8EAA015}" presName="spacing" presStyleCnt="0"/>
      <dgm:spPr/>
    </dgm:pt>
    <dgm:pt modelId="{1E06C6DE-09F8-43BF-B85B-9A928CEC2D68}" type="pres">
      <dgm:prSet presAssocID="{33E6A3A5-2257-4C95-9B17-027A1C64D6B1}" presName="linNode" presStyleCnt="0"/>
      <dgm:spPr/>
    </dgm:pt>
    <dgm:pt modelId="{FBEA4F7F-E8C9-4695-81D1-313AF680C3F6}" type="pres">
      <dgm:prSet presAssocID="{33E6A3A5-2257-4C95-9B17-027A1C64D6B1}" presName="parentShp" presStyleLbl="node1" presStyleIdx="2" presStyleCnt="3">
        <dgm:presLayoutVars>
          <dgm:bulletEnabled val="1"/>
        </dgm:presLayoutVars>
      </dgm:prSet>
      <dgm:spPr/>
      <dgm:t>
        <a:bodyPr/>
        <a:lstStyle/>
        <a:p>
          <a:endParaRPr lang="en-US"/>
        </a:p>
      </dgm:t>
    </dgm:pt>
    <dgm:pt modelId="{1F5C1265-CC11-4792-82BA-9784F8EDF0E7}" type="pres">
      <dgm:prSet presAssocID="{33E6A3A5-2257-4C95-9B17-027A1C64D6B1}" presName="childShp" presStyleLbl="bgAccFollowNode1" presStyleIdx="2" presStyleCnt="3">
        <dgm:presLayoutVars>
          <dgm:bulletEnabled val="1"/>
        </dgm:presLayoutVars>
      </dgm:prSet>
      <dgm:spPr/>
      <dgm:t>
        <a:bodyPr/>
        <a:lstStyle/>
        <a:p>
          <a:endParaRPr lang="en-US"/>
        </a:p>
      </dgm:t>
    </dgm:pt>
  </dgm:ptLst>
  <dgm:cxnLst>
    <dgm:cxn modelId="{9B0F510B-C60A-415E-B6C8-BB0784473AD9}" srcId="{33E6A3A5-2257-4C95-9B17-027A1C64D6B1}" destId="{0500878A-ACEC-4D37-9987-B82C8156E6B5}" srcOrd="1" destOrd="0" parTransId="{7D6329B2-95D7-4304-97F4-6860B9B5BEE0}" sibTransId="{D197D535-A761-441E-8A75-05424A039AF3}"/>
    <dgm:cxn modelId="{FA646E67-722E-4547-988F-5BD4663AC9D4}" type="presOf" srcId="{E0E20D69-2468-4849-96A5-5602C7D342F2}" destId="{0949E8C3-F065-430E-962A-172C94E92FED}" srcOrd="0" destOrd="1" presId="urn:microsoft.com/office/officeart/2005/8/layout/vList6"/>
    <dgm:cxn modelId="{6D8D512B-07B3-491A-A8F3-E6B783DAB5F6}" srcId="{7B110152-42DB-48E0-9747-EEE87169789B}" destId="{420939D1-6EC7-414D-9201-23A3169F5854}" srcOrd="1" destOrd="0" parTransId="{446E2B77-7959-481E-A541-4C755AD622EE}" sibTransId="{46CCB6BE-69E0-476D-B9A8-E8DFC8EAA015}"/>
    <dgm:cxn modelId="{172A41ED-6E2B-4307-8D21-728EB974F71C}" type="presOf" srcId="{7B110152-42DB-48E0-9747-EEE87169789B}" destId="{4F4C666C-A73D-4DDA-955A-E8A3FDCBC78A}" srcOrd="0" destOrd="0" presId="urn:microsoft.com/office/officeart/2005/8/layout/vList6"/>
    <dgm:cxn modelId="{602F5397-1244-47E7-B92A-9DB131D2739C}" srcId="{33E6A3A5-2257-4C95-9B17-027A1C64D6B1}" destId="{8738DCBC-87F8-4917-B388-CD832CCCE8DF}" srcOrd="2" destOrd="0" parTransId="{8C0B0C87-1242-4362-BA4F-E14EF9AA3536}" sibTransId="{4D628863-F32F-49F3-8A48-D251468B8D23}"/>
    <dgm:cxn modelId="{66684678-59AA-46BD-92FF-0FAE4B66825E}" srcId="{8F8E3711-3BAF-41E8-B074-D900C2155E33}" destId="{29CADFA1-7263-4EBB-B322-4461154EDC38}" srcOrd="1" destOrd="0" parTransId="{7C5592C7-EC10-47F9-9C19-1A518BA5988E}" sibTransId="{40FC660C-2B58-4060-BB39-05BF31928F6B}"/>
    <dgm:cxn modelId="{F2ECE04D-3535-4798-AD97-F38961B193E1}" srcId="{33E6A3A5-2257-4C95-9B17-027A1C64D6B1}" destId="{2EFCC219-84FF-4898-8478-0D115C5FDDB2}" srcOrd="0" destOrd="0" parTransId="{1D6D6B08-F6FB-481C-988F-F6C8B533F75D}" sibTransId="{19A9DF87-C67C-429C-BF2B-44211C5D5707}"/>
    <dgm:cxn modelId="{9DDFD679-3FC6-4115-84C2-1BDCACA92D9D}" srcId="{420939D1-6EC7-414D-9201-23A3169F5854}" destId="{E0E20D69-2468-4849-96A5-5602C7D342F2}" srcOrd="1" destOrd="0" parTransId="{E4CF384F-EEF8-489B-A659-0FE624640CD0}" sibTransId="{F6FF07E6-6680-4F59-AAC0-B477F89E6181}"/>
    <dgm:cxn modelId="{B7D7D817-67E7-45F3-87ED-00436B4E2804}" type="presOf" srcId="{33E6A3A5-2257-4C95-9B17-027A1C64D6B1}" destId="{FBEA4F7F-E8C9-4695-81D1-313AF680C3F6}" srcOrd="0" destOrd="0" presId="urn:microsoft.com/office/officeart/2005/8/layout/vList6"/>
    <dgm:cxn modelId="{862E4D20-35A8-4476-BF7A-8E0A50F76EB2}" srcId="{8F8E3711-3BAF-41E8-B074-D900C2155E33}" destId="{FD18EF9D-4589-43C8-B3D8-F9231C8398AF}" srcOrd="0" destOrd="0" parTransId="{73EDF0C7-D00D-415F-9041-DD6D20DA7D36}" sibTransId="{89980C5E-18EC-437D-9119-A93B855A83F5}"/>
    <dgm:cxn modelId="{E582527B-0D3A-4D03-B446-AECA4A81E277}" type="presOf" srcId="{30DC49EA-E2EA-4B29-9DB8-332D38B576F0}" destId="{0949E8C3-F065-430E-962A-172C94E92FED}" srcOrd="0" destOrd="0" presId="urn:microsoft.com/office/officeart/2005/8/layout/vList6"/>
    <dgm:cxn modelId="{B6C0D513-F036-429F-AFAC-B9B4507EAC98}" type="presOf" srcId="{8F8E3711-3BAF-41E8-B074-D900C2155E33}" destId="{4DADA8A7-32D8-451D-AD40-0FFBE87FAFE6}" srcOrd="0" destOrd="0" presId="urn:microsoft.com/office/officeart/2005/8/layout/vList6"/>
    <dgm:cxn modelId="{CDC0E641-E46E-4638-9F81-E3CE31621BB7}" type="presOf" srcId="{420939D1-6EC7-414D-9201-23A3169F5854}" destId="{224EDFF0-F42C-4EFE-A08B-0E64B3988E5E}" srcOrd="0" destOrd="0" presId="urn:microsoft.com/office/officeart/2005/8/layout/vList6"/>
    <dgm:cxn modelId="{C7409092-C4E1-41A6-8165-E6ACA343DC8B}" srcId="{420939D1-6EC7-414D-9201-23A3169F5854}" destId="{30DC49EA-E2EA-4B29-9DB8-332D38B576F0}" srcOrd="0" destOrd="0" parTransId="{426C0377-17F0-4053-8D06-0880ABB57630}" sibTransId="{4A6754E8-6DF5-4F33-BFF7-C31F3537EAA0}"/>
    <dgm:cxn modelId="{39D26A49-8899-4269-8665-2902BEA130F9}" type="presOf" srcId="{2EFCC219-84FF-4898-8478-0D115C5FDDB2}" destId="{1F5C1265-CC11-4792-82BA-9784F8EDF0E7}" srcOrd="0" destOrd="0" presId="urn:microsoft.com/office/officeart/2005/8/layout/vList6"/>
    <dgm:cxn modelId="{567D24F7-021D-4D31-A70B-C1D961B18F48}" type="presOf" srcId="{8738DCBC-87F8-4917-B388-CD832CCCE8DF}" destId="{1F5C1265-CC11-4792-82BA-9784F8EDF0E7}" srcOrd="0" destOrd="2" presId="urn:microsoft.com/office/officeart/2005/8/layout/vList6"/>
    <dgm:cxn modelId="{0473D115-6A2A-487A-8690-446A94E90F16}" type="presOf" srcId="{0500878A-ACEC-4D37-9987-B82C8156E6B5}" destId="{1F5C1265-CC11-4792-82BA-9784F8EDF0E7}" srcOrd="0" destOrd="1" presId="urn:microsoft.com/office/officeart/2005/8/layout/vList6"/>
    <dgm:cxn modelId="{994135A1-BA6E-4067-A942-A33D3F2E7238}" srcId="{7B110152-42DB-48E0-9747-EEE87169789B}" destId="{33E6A3A5-2257-4C95-9B17-027A1C64D6B1}" srcOrd="2" destOrd="0" parTransId="{1D039B84-D841-47D4-BF69-E6203912F2DD}" sibTransId="{6F851A20-50EB-4D27-B752-06E064A66978}"/>
    <dgm:cxn modelId="{FC83FA60-12E6-4EEC-8849-A5BBCD929D57}" type="presOf" srcId="{29CADFA1-7263-4EBB-B322-4461154EDC38}" destId="{D5062CA1-3E40-4CD9-A3AD-88B346BC1B09}" srcOrd="0" destOrd="1" presId="urn:microsoft.com/office/officeart/2005/8/layout/vList6"/>
    <dgm:cxn modelId="{64D599FB-4692-4CC2-8FD7-8CE3F6CC2114}" srcId="{7B110152-42DB-48E0-9747-EEE87169789B}" destId="{8F8E3711-3BAF-41E8-B074-D900C2155E33}" srcOrd="0" destOrd="0" parTransId="{9C71DF3E-BCD7-41AE-AA1C-C23ED6AF2149}" sibTransId="{FF3BEB31-3386-45E8-81A0-B27601AD45B4}"/>
    <dgm:cxn modelId="{627DDFD4-F1B1-41D1-84F6-138560F36279}" type="presOf" srcId="{FD18EF9D-4589-43C8-B3D8-F9231C8398AF}" destId="{D5062CA1-3E40-4CD9-A3AD-88B346BC1B09}" srcOrd="0" destOrd="0" presId="urn:microsoft.com/office/officeart/2005/8/layout/vList6"/>
    <dgm:cxn modelId="{11E98854-E179-4F7A-947D-B52C063BC378}" type="presParOf" srcId="{4F4C666C-A73D-4DDA-955A-E8A3FDCBC78A}" destId="{9864EE51-8EF2-42D9-BD95-F20599957BEC}" srcOrd="0" destOrd="0" presId="urn:microsoft.com/office/officeart/2005/8/layout/vList6"/>
    <dgm:cxn modelId="{F0A9E7E0-9B64-43F1-9113-921006175B47}" type="presParOf" srcId="{9864EE51-8EF2-42D9-BD95-F20599957BEC}" destId="{4DADA8A7-32D8-451D-AD40-0FFBE87FAFE6}" srcOrd="0" destOrd="0" presId="urn:microsoft.com/office/officeart/2005/8/layout/vList6"/>
    <dgm:cxn modelId="{E53A8011-0218-4465-9737-01F7629380A2}" type="presParOf" srcId="{9864EE51-8EF2-42D9-BD95-F20599957BEC}" destId="{D5062CA1-3E40-4CD9-A3AD-88B346BC1B09}" srcOrd="1" destOrd="0" presId="urn:microsoft.com/office/officeart/2005/8/layout/vList6"/>
    <dgm:cxn modelId="{8244173E-90F1-4F9C-B7E3-EC1340E798EA}" type="presParOf" srcId="{4F4C666C-A73D-4DDA-955A-E8A3FDCBC78A}" destId="{0FD9C535-940A-4CBE-882C-7131C61344E4}" srcOrd="1" destOrd="0" presId="urn:microsoft.com/office/officeart/2005/8/layout/vList6"/>
    <dgm:cxn modelId="{7450B543-48C8-41E9-9E7C-E2D1FCE96C0F}" type="presParOf" srcId="{4F4C666C-A73D-4DDA-955A-E8A3FDCBC78A}" destId="{E7BB75E5-AFC7-49FC-A1DE-AEADE792B224}" srcOrd="2" destOrd="0" presId="urn:microsoft.com/office/officeart/2005/8/layout/vList6"/>
    <dgm:cxn modelId="{478F3770-9F84-41D8-95ED-B65354738B82}" type="presParOf" srcId="{E7BB75E5-AFC7-49FC-A1DE-AEADE792B224}" destId="{224EDFF0-F42C-4EFE-A08B-0E64B3988E5E}" srcOrd="0" destOrd="0" presId="urn:microsoft.com/office/officeart/2005/8/layout/vList6"/>
    <dgm:cxn modelId="{A169CA7A-55DC-4B79-8956-B1ED324572FB}" type="presParOf" srcId="{E7BB75E5-AFC7-49FC-A1DE-AEADE792B224}" destId="{0949E8C3-F065-430E-962A-172C94E92FED}" srcOrd="1" destOrd="0" presId="urn:microsoft.com/office/officeart/2005/8/layout/vList6"/>
    <dgm:cxn modelId="{0C59652F-840B-4157-9AC9-14A43E67067E}" type="presParOf" srcId="{4F4C666C-A73D-4DDA-955A-E8A3FDCBC78A}" destId="{F8E96FC2-8830-44B0-8AB2-1AFFC1E60C81}" srcOrd="3" destOrd="0" presId="urn:microsoft.com/office/officeart/2005/8/layout/vList6"/>
    <dgm:cxn modelId="{7C45C04B-AE73-4019-A123-FFD29AC04B1A}" type="presParOf" srcId="{4F4C666C-A73D-4DDA-955A-E8A3FDCBC78A}" destId="{1E06C6DE-09F8-43BF-B85B-9A928CEC2D68}" srcOrd="4" destOrd="0" presId="urn:microsoft.com/office/officeart/2005/8/layout/vList6"/>
    <dgm:cxn modelId="{C9AFFC25-0D7D-4DEC-91D4-E9166CB88D50}" type="presParOf" srcId="{1E06C6DE-09F8-43BF-B85B-9A928CEC2D68}" destId="{FBEA4F7F-E8C9-4695-81D1-313AF680C3F6}" srcOrd="0" destOrd="0" presId="urn:microsoft.com/office/officeart/2005/8/layout/vList6"/>
    <dgm:cxn modelId="{CFD17D37-978B-4E23-AD49-DA423753AE35}" type="presParOf" srcId="{1E06C6DE-09F8-43BF-B85B-9A928CEC2D68}" destId="{1F5C1265-CC11-4792-82BA-9784F8EDF0E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7B110152-42DB-48E0-9747-EEE87169789B}"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8F8E3711-3BAF-41E8-B074-D900C2155E33}">
      <dgm:prSet phldrT="[Text]"/>
      <dgm:spPr/>
      <dgm:t>
        <a:bodyPr/>
        <a:lstStyle/>
        <a:p>
          <a:r>
            <a:rPr lang="en-US" dirty="0"/>
            <a:t>ACES FROM CHILDHOOD STRONGLY AFFECT LIKELIHOOD OF ADDICTION</a:t>
          </a:r>
        </a:p>
      </dgm:t>
    </dgm:pt>
    <dgm:pt modelId="{9C71DF3E-BCD7-41AE-AA1C-C23ED6AF2149}" type="parTrans" cxnId="{64D599FB-4692-4CC2-8FD7-8CE3F6CC2114}">
      <dgm:prSet/>
      <dgm:spPr/>
      <dgm:t>
        <a:bodyPr/>
        <a:lstStyle/>
        <a:p>
          <a:endParaRPr lang="en-US"/>
        </a:p>
      </dgm:t>
    </dgm:pt>
    <dgm:pt modelId="{FF3BEB31-3386-45E8-81A0-B27601AD45B4}" type="sibTrans" cxnId="{64D599FB-4692-4CC2-8FD7-8CE3F6CC2114}">
      <dgm:prSet/>
      <dgm:spPr/>
      <dgm:t>
        <a:bodyPr/>
        <a:lstStyle/>
        <a:p>
          <a:endParaRPr lang="en-US"/>
        </a:p>
      </dgm:t>
    </dgm:pt>
    <dgm:pt modelId="{29CADFA1-7263-4EBB-B322-4461154EDC38}">
      <dgm:prSet phldrT="[Text]"/>
      <dgm:spPr/>
      <dgm:t>
        <a:bodyPr/>
        <a:lstStyle/>
        <a:p>
          <a:r>
            <a:rPr lang="en-US" dirty="0"/>
            <a:t>Kindness and empathy</a:t>
          </a:r>
        </a:p>
      </dgm:t>
    </dgm:pt>
    <dgm:pt modelId="{7C5592C7-EC10-47F9-9C19-1A518BA5988E}" type="parTrans" cxnId="{66684678-59AA-46BD-92FF-0FAE4B66825E}">
      <dgm:prSet/>
      <dgm:spPr/>
      <dgm:t>
        <a:bodyPr/>
        <a:lstStyle/>
        <a:p>
          <a:endParaRPr lang="en-US"/>
        </a:p>
      </dgm:t>
    </dgm:pt>
    <dgm:pt modelId="{40FC660C-2B58-4060-BB39-05BF31928F6B}" type="sibTrans" cxnId="{66684678-59AA-46BD-92FF-0FAE4B66825E}">
      <dgm:prSet/>
      <dgm:spPr/>
      <dgm:t>
        <a:bodyPr/>
        <a:lstStyle/>
        <a:p>
          <a:endParaRPr lang="en-US"/>
        </a:p>
      </dgm:t>
    </dgm:pt>
    <dgm:pt modelId="{420939D1-6EC7-414D-9201-23A3169F5854}">
      <dgm:prSet phldrT="[Text]"/>
      <dgm:spPr/>
      <dgm:t>
        <a:bodyPr/>
        <a:lstStyle/>
        <a:p>
          <a:r>
            <a:rPr lang="en-US" dirty="0"/>
            <a:t>BRAINS THAT USE SUBSTANCES ARE DIFFERENT THAN BRAINS THAT ARE NOT USING SUBSTANCES</a:t>
          </a:r>
        </a:p>
      </dgm:t>
    </dgm:pt>
    <dgm:pt modelId="{446E2B77-7959-481E-A541-4C755AD622EE}" type="parTrans" cxnId="{6D8D512B-07B3-491A-A8F3-E6B783DAB5F6}">
      <dgm:prSet/>
      <dgm:spPr/>
      <dgm:t>
        <a:bodyPr/>
        <a:lstStyle/>
        <a:p>
          <a:endParaRPr lang="en-US"/>
        </a:p>
      </dgm:t>
    </dgm:pt>
    <dgm:pt modelId="{46CCB6BE-69E0-476D-B9A8-E8DFC8EAA015}" type="sibTrans" cxnId="{6D8D512B-07B3-491A-A8F3-E6B783DAB5F6}">
      <dgm:prSet/>
      <dgm:spPr/>
      <dgm:t>
        <a:bodyPr/>
        <a:lstStyle/>
        <a:p>
          <a:endParaRPr lang="en-US"/>
        </a:p>
      </dgm:t>
    </dgm:pt>
    <dgm:pt modelId="{30DC49EA-E2EA-4B29-9DB8-332D38B576F0}">
      <dgm:prSet phldrT="[Text]"/>
      <dgm:spPr/>
      <dgm:t>
        <a:bodyPr/>
        <a:lstStyle/>
        <a:p>
          <a:r>
            <a:rPr lang="en-US" dirty="0">
              <a:solidFill>
                <a:srgbClr val="FF0000"/>
              </a:solidFill>
            </a:rPr>
            <a:t>Harm Reduction </a:t>
          </a:r>
          <a:r>
            <a:rPr lang="en-US" dirty="0"/>
            <a:t>Philosophy</a:t>
          </a:r>
        </a:p>
      </dgm:t>
    </dgm:pt>
    <dgm:pt modelId="{426C0377-17F0-4053-8D06-0880ABB57630}" type="parTrans" cxnId="{C7409092-C4E1-41A6-8165-E6ACA343DC8B}">
      <dgm:prSet/>
      <dgm:spPr/>
      <dgm:t>
        <a:bodyPr/>
        <a:lstStyle/>
        <a:p>
          <a:endParaRPr lang="en-US"/>
        </a:p>
      </dgm:t>
    </dgm:pt>
    <dgm:pt modelId="{4A6754E8-6DF5-4F33-BFF7-C31F3537EAA0}" type="sibTrans" cxnId="{C7409092-C4E1-41A6-8165-E6ACA343DC8B}">
      <dgm:prSet/>
      <dgm:spPr/>
      <dgm:t>
        <a:bodyPr/>
        <a:lstStyle/>
        <a:p>
          <a:endParaRPr lang="en-US"/>
        </a:p>
      </dgm:t>
    </dgm:pt>
    <dgm:pt modelId="{E0E20D69-2468-4849-96A5-5602C7D342F2}">
      <dgm:prSet phldrT="[Text]"/>
      <dgm:spPr/>
      <dgm:t>
        <a:bodyPr/>
        <a:lstStyle/>
        <a:p>
          <a:r>
            <a:rPr lang="en-US" dirty="0"/>
            <a:t>Anti Stigma/Non </a:t>
          </a:r>
          <a:r>
            <a:rPr lang="en-US" dirty="0" smtClean="0"/>
            <a:t>Judgmental</a:t>
          </a:r>
          <a:endParaRPr lang="en-US" dirty="0"/>
        </a:p>
      </dgm:t>
    </dgm:pt>
    <dgm:pt modelId="{E4CF384F-EEF8-489B-A659-0FE624640CD0}" type="parTrans" cxnId="{9DDFD679-3FC6-4115-84C2-1BDCACA92D9D}">
      <dgm:prSet/>
      <dgm:spPr/>
      <dgm:t>
        <a:bodyPr/>
        <a:lstStyle/>
        <a:p>
          <a:endParaRPr lang="en-US"/>
        </a:p>
      </dgm:t>
    </dgm:pt>
    <dgm:pt modelId="{F6FF07E6-6680-4F59-AAC0-B477F89E6181}" type="sibTrans" cxnId="{9DDFD679-3FC6-4115-84C2-1BDCACA92D9D}">
      <dgm:prSet/>
      <dgm:spPr/>
      <dgm:t>
        <a:bodyPr/>
        <a:lstStyle/>
        <a:p>
          <a:endParaRPr lang="en-US"/>
        </a:p>
      </dgm:t>
    </dgm:pt>
    <dgm:pt modelId="{33E6A3A5-2257-4C95-9B17-027A1C64D6B1}">
      <dgm:prSet/>
      <dgm:spPr/>
      <dgm:t>
        <a:bodyPr/>
        <a:lstStyle/>
        <a:p>
          <a:r>
            <a:rPr lang="en-US" dirty="0"/>
            <a:t>PEOPLE USING SUBSTANCES LOSE CONTROL OVER SO MANY ASPECTS OF THEIR LIVES</a:t>
          </a:r>
        </a:p>
      </dgm:t>
    </dgm:pt>
    <dgm:pt modelId="{1D039B84-D841-47D4-BF69-E6203912F2DD}" type="parTrans" cxnId="{994135A1-BA6E-4067-A942-A33D3F2E7238}">
      <dgm:prSet/>
      <dgm:spPr/>
      <dgm:t>
        <a:bodyPr/>
        <a:lstStyle/>
        <a:p>
          <a:endParaRPr lang="en-US"/>
        </a:p>
      </dgm:t>
    </dgm:pt>
    <dgm:pt modelId="{6F851A20-50EB-4D27-B752-06E064A66978}" type="sibTrans" cxnId="{994135A1-BA6E-4067-A942-A33D3F2E7238}">
      <dgm:prSet/>
      <dgm:spPr/>
      <dgm:t>
        <a:bodyPr/>
        <a:lstStyle/>
        <a:p>
          <a:endParaRPr lang="en-US"/>
        </a:p>
      </dgm:t>
    </dgm:pt>
    <dgm:pt modelId="{8738DCBC-87F8-4917-B388-CD832CCCE8DF}">
      <dgm:prSet/>
      <dgm:spPr/>
      <dgm:t>
        <a:bodyPr/>
        <a:lstStyle/>
        <a:p>
          <a:r>
            <a:rPr lang="en-US" dirty="0"/>
            <a:t>Consent</a:t>
          </a:r>
        </a:p>
      </dgm:t>
    </dgm:pt>
    <dgm:pt modelId="{8C0B0C87-1242-4362-BA4F-E14EF9AA3536}" type="parTrans" cxnId="{602F5397-1244-47E7-B92A-9DB131D2739C}">
      <dgm:prSet/>
      <dgm:spPr/>
      <dgm:t>
        <a:bodyPr/>
        <a:lstStyle/>
        <a:p>
          <a:endParaRPr lang="en-US"/>
        </a:p>
      </dgm:t>
    </dgm:pt>
    <dgm:pt modelId="{4D628863-F32F-49F3-8A48-D251468B8D23}" type="sibTrans" cxnId="{602F5397-1244-47E7-B92A-9DB131D2739C}">
      <dgm:prSet/>
      <dgm:spPr/>
      <dgm:t>
        <a:bodyPr/>
        <a:lstStyle/>
        <a:p>
          <a:endParaRPr lang="en-US"/>
        </a:p>
      </dgm:t>
    </dgm:pt>
    <dgm:pt modelId="{0500878A-ACEC-4D37-9987-B82C8156E6B5}">
      <dgm:prSet/>
      <dgm:spPr/>
      <dgm:t>
        <a:bodyPr/>
        <a:lstStyle/>
        <a:p>
          <a:r>
            <a:rPr lang="en-US" dirty="0"/>
            <a:t>Respect</a:t>
          </a:r>
        </a:p>
      </dgm:t>
    </dgm:pt>
    <dgm:pt modelId="{7D6329B2-95D7-4304-97F4-6860B9B5BEE0}" type="parTrans" cxnId="{9B0F510B-C60A-415E-B6C8-BB0784473AD9}">
      <dgm:prSet/>
      <dgm:spPr/>
      <dgm:t>
        <a:bodyPr/>
        <a:lstStyle/>
        <a:p>
          <a:endParaRPr lang="en-US"/>
        </a:p>
      </dgm:t>
    </dgm:pt>
    <dgm:pt modelId="{D197D535-A761-441E-8A75-05424A039AF3}" type="sibTrans" cxnId="{9B0F510B-C60A-415E-B6C8-BB0784473AD9}">
      <dgm:prSet/>
      <dgm:spPr/>
      <dgm:t>
        <a:bodyPr/>
        <a:lstStyle/>
        <a:p>
          <a:endParaRPr lang="en-US"/>
        </a:p>
      </dgm:t>
    </dgm:pt>
    <dgm:pt modelId="{2EFCC219-84FF-4898-8478-0D115C5FDDB2}">
      <dgm:prSet/>
      <dgm:spPr/>
      <dgm:t>
        <a:bodyPr/>
        <a:lstStyle/>
        <a:p>
          <a:r>
            <a:rPr lang="en-US" dirty="0">
              <a:solidFill>
                <a:srgbClr val="FF0000"/>
              </a:solidFill>
            </a:rPr>
            <a:t>Empowerment</a:t>
          </a:r>
        </a:p>
      </dgm:t>
    </dgm:pt>
    <dgm:pt modelId="{1D6D6B08-F6FB-481C-988F-F6C8B533F75D}" type="parTrans" cxnId="{F2ECE04D-3535-4798-AD97-F38961B193E1}">
      <dgm:prSet/>
      <dgm:spPr/>
      <dgm:t>
        <a:bodyPr/>
        <a:lstStyle/>
        <a:p>
          <a:endParaRPr lang="en-US"/>
        </a:p>
      </dgm:t>
    </dgm:pt>
    <dgm:pt modelId="{19A9DF87-C67C-429C-BF2B-44211C5D5707}" type="sibTrans" cxnId="{F2ECE04D-3535-4798-AD97-F38961B193E1}">
      <dgm:prSet/>
      <dgm:spPr/>
      <dgm:t>
        <a:bodyPr/>
        <a:lstStyle/>
        <a:p>
          <a:endParaRPr lang="en-US"/>
        </a:p>
      </dgm:t>
    </dgm:pt>
    <dgm:pt modelId="{FD18EF9D-4589-43C8-B3D8-F9231C8398AF}">
      <dgm:prSet phldrT="[Text]"/>
      <dgm:spPr/>
      <dgm:t>
        <a:bodyPr/>
        <a:lstStyle/>
        <a:p>
          <a:r>
            <a:rPr lang="en-US" dirty="0">
              <a:solidFill>
                <a:srgbClr val="FF0000"/>
              </a:solidFill>
            </a:rPr>
            <a:t>Trauma informed</a:t>
          </a:r>
          <a:endParaRPr lang="en-US" dirty="0"/>
        </a:p>
      </dgm:t>
    </dgm:pt>
    <dgm:pt modelId="{73EDF0C7-D00D-415F-9041-DD6D20DA7D36}" type="parTrans" cxnId="{862E4D20-35A8-4476-BF7A-8E0A50F76EB2}">
      <dgm:prSet/>
      <dgm:spPr/>
      <dgm:t>
        <a:bodyPr/>
        <a:lstStyle/>
        <a:p>
          <a:endParaRPr lang="en-US"/>
        </a:p>
      </dgm:t>
    </dgm:pt>
    <dgm:pt modelId="{89980C5E-18EC-437D-9119-A93B855A83F5}" type="sibTrans" cxnId="{862E4D20-35A8-4476-BF7A-8E0A50F76EB2}">
      <dgm:prSet/>
      <dgm:spPr/>
      <dgm:t>
        <a:bodyPr/>
        <a:lstStyle/>
        <a:p>
          <a:endParaRPr lang="en-US"/>
        </a:p>
      </dgm:t>
    </dgm:pt>
    <dgm:pt modelId="{4F4C666C-A73D-4DDA-955A-E8A3FDCBC78A}" type="pres">
      <dgm:prSet presAssocID="{7B110152-42DB-48E0-9747-EEE87169789B}" presName="Name0" presStyleCnt="0">
        <dgm:presLayoutVars>
          <dgm:dir/>
          <dgm:animLvl val="lvl"/>
          <dgm:resizeHandles/>
        </dgm:presLayoutVars>
      </dgm:prSet>
      <dgm:spPr/>
      <dgm:t>
        <a:bodyPr/>
        <a:lstStyle/>
        <a:p>
          <a:endParaRPr lang="en-US"/>
        </a:p>
      </dgm:t>
    </dgm:pt>
    <dgm:pt modelId="{9864EE51-8EF2-42D9-BD95-F20599957BEC}" type="pres">
      <dgm:prSet presAssocID="{8F8E3711-3BAF-41E8-B074-D900C2155E33}" presName="linNode" presStyleCnt="0"/>
      <dgm:spPr/>
    </dgm:pt>
    <dgm:pt modelId="{4DADA8A7-32D8-451D-AD40-0FFBE87FAFE6}" type="pres">
      <dgm:prSet presAssocID="{8F8E3711-3BAF-41E8-B074-D900C2155E33}" presName="parentShp" presStyleLbl="node1" presStyleIdx="0" presStyleCnt="3">
        <dgm:presLayoutVars>
          <dgm:bulletEnabled val="1"/>
        </dgm:presLayoutVars>
      </dgm:prSet>
      <dgm:spPr/>
      <dgm:t>
        <a:bodyPr/>
        <a:lstStyle/>
        <a:p>
          <a:endParaRPr lang="en-US"/>
        </a:p>
      </dgm:t>
    </dgm:pt>
    <dgm:pt modelId="{D5062CA1-3E40-4CD9-A3AD-88B346BC1B09}" type="pres">
      <dgm:prSet presAssocID="{8F8E3711-3BAF-41E8-B074-D900C2155E33}" presName="childShp" presStyleLbl="bgAccFollowNode1" presStyleIdx="0" presStyleCnt="3">
        <dgm:presLayoutVars>
          <dgm:bulletEnabled val="1"/>
        </dgm:presLayoutVars>
      </dgm:prSet>
      <dgm:spPr/>
      <dgm:t>
        <a:bodyPr/>
        <a:lstStyle/>
        <a:p>
          <a:endParaRPr lang="en-US"/>
        </a:p>
      </dgm:t>
    </dgm:pt>
    <dgm:pt modelId="{0FD9C535-940A-4CBE-882C-7131C61344E4}" type="pres">
      <dgm:prSet presAssocID="{FF3BEB31-3386-45E8-81A0-B27601AD45B4}" presName="spacing" presStyleCnt="0"/>
      <dgm:spPr/>
    </dgm:pt>
    <dgm:pt modelId="{E7BB75E5-AFC7-49FC-A1DE-AEADE792B224}" type="pres">
      <dgm:prSet presAssocID="{420939D1-6EC7-414D-9201-23A3169F5854}" presName="linNode" presStyleCnt="0"/>
      <dgm:spPr/>
    </dgm:pt>
    <dgm:pt modelId="{224EDFF0-F42C-4EFE-A08B-0E64B3988E5E}" type="pres">
      <dgm:prSet presAssocID="{420939D1-6EC7-414D-9201-23A3169F5854}" presName="parentShp" presStyleLbl="node1" presStyleIdx="1" presStyleCnt="3">
        <dgm:presLayoutVars>
          <dgm:bulletEnabled val="1"/>
        </dgm:presLayoutVars>
      </dgm:prSet>
      <dgm:spPr/>
      <dgm:t>
        <a:bodyPr/>
        <a:lstStyle/>
        <a:p>
          <a:endParaRPr lang="en-US"/>
        </a:p>
      </dgm:t>
    </dgm:pt>
    <dgm:pt modelId="{0949E8C3-F065-430E-962A-172C94E92FED}" type="pres">
      <dgm:prSet presAssocID="{420939D1-6EC7-414D-9201-23A3169F5854}" presName="childShp" presStyleLbl="bgAccFollowNode1" presStyleIdx="1" presStyleCnt="3">
        <dgm:presLayoutVars>
          <dgm:bulletEnabled val="1"/>
        </dgm:presLayoutVars>
      </dgm:prSet>
      <dgm:spPr/>
      <dgm:t>
        <a:bodyPr/>
        <a:lstStyle/>
        <a:p>
          <a:endParaRPr lang="en-US"/>
        </a:p>
      </dgm:t>
    </dgm:pt>
    <dgm:pt modelId="{F8E96FC2-8830-44B0-8AB2-1AFFC1E60C81}" type="pres">
      <dgm:prSet presAssocID="{46CCB6BE-69E0-476D-B9A8-E8DFC8EAA015}" presName="spacing" presStyleCnt="0"/>
      <dgm:spPr/>
    </dgm:pt>
    <dgm:pt modelId="{1E06C6DE-09F8-43BF-B85B-9A928CEC2D68}" type="pres">
      <dgm:prSet presAssocID="{33E6A3A5-2257-4C95-9B17-027A1C64D6B1}" presName="linNode" presStyleCnt="0"/>
      <dgm:spPr/>
    </dgm:pt>
    <dgm:pt modelId="{FBEA4F7F-E8C9-4695-81D1-313AF680C3F6}" type="pres">
      <dgm:prSet presAssocID="{33E6A3A5-2257-4C95-9B17-027A1C64D6B1}" presName="parentShp" presStyleLbl="node1" presStyleIdx="2" presStyleCnt="3">
        <dgm:presLayoutVars>
          <dgm:bulletEnabled val="1"/>
        </dgm:presLayoutVars>
      </dgm:prSet>
      <dgm:spPr/>
      <dgm:t>
        <a:bodyPr/>
        <a:lstStyle/>
        <a:p>
          <a:endParaRPr lang="en-US"/>
        </a:p>
      </dgm:t>
    </dgm:pt>
    <dgm:pt modelId="{1F5C1265-CC11-4792-82BA-9784F8EDF0E7}" type="pres">
      <dgm:prSet presAssocID="{33E6A3A5-2257-4C95-9B17-027A1C64D6B1}" presName="childShp" presStyleLbl="bgAccFollowNode1" presStyleIdx="2" presStyleCnt="3">
        <dgm:presLayoutVars>
          <dgm:bulletEnabled val="1"/>
        </dgm:presLayoutVars>
      </dgm:prSet>
      <dgm:spPr/>
      <dgm:t>
        <a:bodyPr/>
        <a:lstStyle/>
        <a:p>
          <a:endParaRPr lang="en-US"/>
        </a:p>
      </dgm:t>
    </dgm:pt>
  </dgm:ptLst>
  <dgm:cxnLst>
    <dgm:cxn modelId="{9B0F510B-C60A-415E-B6C8-BB0784473AD9}" srcId="{33E6A3A5-2257-4C95-9B17-027A1C64D6B1}" destId="{0500878A-ACEC-4D37-9987-B82C8156E6B5}" srcOrd="1" destOrd="0" parTransId="{7D6329B2-95D7-4304-97F4-6860B9B5BEE0}" sibTransId="{D197D535-A761-441E-8A75-05424A039AF3}"/>
    <dgm:cxn modelId="{FA646E67-722E-4547-988F-5BD4663AC9D4}" type="presOf" srcId="{E0E20D69-2468-4849-96A5-5602C7D342F2}" destId="{0949E8C3-F065-430E-962A-172C94E92FED}" srcOrd="0" destOrd="1" presId="urn:microsoft.com/office/officeart/2005/8/layout/vList6"/>
    <dgm:cxn modelId="{6D8D512B-07B3-491A-A8F3-E6B783DAB5F6}" srcId="{7B110152-42DB-48E0-9747-EEE87169789B}" destId="{420939D1-6EC7-414D-9201-23A3169F5854}" srcOrd="1" destOrd="0" parTransId="{446E2B77-7959-481E-A541-4C755AD622EE}" sibTransId="{46CCB6BE-69E0-476D-B9A8-E8DFC8EAA015}"/>
    <dgm:cxn modelId="{172A41ED-6E2B-4307-8D21-728EB974F71C}" type="presOf" srcId="{7B110152-42DB-48E0-9747-EEE87169789B}" destId="{4F4C666C-A73D-4DDA-955A-E8A3FDCBC78A}" srcOrd="0" destOrd="0" presId="urn:microsoft.com/office/officeart/2005/8/layout/vList6"/>
    <dgm:cxn modelId="{602F5397-1244-47E7-B92A-9DB131D2739C}" srcId="{33E6A3A5-2257-4C95-9B17-027A1C64D6B1}" destId="{8738DCBC-87F8-4917-B388-CD832CCCE8DF}" srcOrd="2" destOrd="0" parTransId="{8C0B0C87-1242-4362-BA4F-E14EF9AA3536}" sibTransId="{4D628863-F32F-49F3-8A48-D251468B8D23}"/>
    <dgm:cxn modelId="{66684678-59AA-46BD-92FF-0FAE4B66825E}" srcId="{8F8E3711-3BAF-41E8-B074-D900C2155E33}" destId="{29CADFA1-7263-4EBB-B322-4461154EDC38}" srcOrd="1" destOrd="0" parTransId="{7C5592C7-EC10-47F9-9C19-1A518BA5988E}" sibTransId="{40FC660C-2B58-4060-BB39-05BF31928F6B}"/>
    <dgm:cxn modelId="{F2ECE04D-3535-4798-AD97-F38961B193E1}" srcId="{33E6A3A5-2257-4C95-9B17-027A1C64D6B1}" destId="{2EFCC219-84FF-4898-8478-0D115C5FDDB2}" srcOrd="0" destOrd="0" parTransId="{1D6D6B08-F6FB-481C-988F-F6C8B533F75D}" sibTransId="{19A9DF87-C67C-429C-BF2B-44211C5D5707}"/>
    <dgm:cxn modelId="{9DDFD679-3FC6-4115-84C2-1BDCACA92D9D}" srcId="{420939D1-6EC7-414D-9201-23A3169F5854}" destId="{E0E20D69-2468-4849-96A5-5602C7D342F2}" srcOrd="1" destOrd="0" parTransId="{E4CF384F-EEF8-489B-A659-0FE624640CD0}" sibTransId="{F6FF07E6-6680-4F59-AAC0-B477F89E6181}"/>
    <dgm:cxn modelId="{B7D7D817-67E7-45F3-87ED-00436B4E2804}" type="presOf" srcId="{33E6A3A5-2257-4C95-9B17-027A1C64D6B1}" destId="{FBEA4F7F-E8C9-4695-81D1-313AF680C3F6}" srcOrd="0" destOrd="0" presId="urn:microsoft.com/office/officeart/2005/8/layout/vList6"/>
    <dgm:cxn modelId="{862E4D20-35A8-4476-BF7A-8E0A50F76EB2}" srcId="{8F8E3711-3BAF-41E8-B074-D900C2155E33}" destId="{FD18EF9D-4589-43C8-B3D8-F9231C8398AF}" srcOrd="0" destOrd="0" parTransId="{73EDF0C7-D00D-415F-9041-DD6D20DA7D36}" sibTransId="{89980C5E-18EC-437D-9119-A93B855A83F5}"/>
    <dgm:cxn modelId="{E582527B-0D3A-4D03-B446-AECA4A81E277}" type="presOf" srcId="{30DC49EA-E2EA-4B29-9DB8-332D38B576F0}" destId="{0949E8C3-F065-430E-962A-172C94E92FED}" srcOrd="0" destOrd="0" presId="urn:microsoft.com/office/officeart/2005/8/layout/vList6"/>
    <dgm:cxn modelId="{B6C0D513-F036-429F-AFAC-B9B4507EAC98}" type="presOf" srcId="{8F8E3711-3BAF-41E8-B074-D900C2155E33}" destId="{4DADA8A7-32D8-451D-AD40-0FFBE87FAFE6}" srcOrd="0" destOrd="0" presId="urn:microsoft.com/office/officeart/2005/8/layout/vList6"/>
    <dgm:cxn modelId="{CDC0E641-E46E-4638-9F81-E3CE31621BB7}" type="presOf" srcId="{420939D1-6EC7-414D-9201-23A3169F5854}" destId="{224EDFF0-F42C-4EFE-A08B-0E64B3988E5E}" srcOrd="0" destOrd="0" presId="urn:microsoft.com/office/officeart/2005/8/layout/vList6"/>
    <dgm:cxn modelId="{C7409092-C4E1-41A6-8165-E6ACA343DC8B}" srcId="{420939D1-6EC7-414D-9201-23A3169F5854}" destId="{30DC49EA-E2EA-4B29-9DB8-332D38B576F0}" srcOrd="0" destOrd="0" parTransId="{426C0377-17F0-4053-8D06-0880ABB57630}" sibTransId="{4A6754E8-6DF5-4F33-BFF7-C31F3537EAA0}"/>
    <dgm:cxn modelId="{39D26A49-8899-4269-8665-2902BEA130F9}" type="presOf" srcId="{2EFCC219-84FF-4898-8478-0D115C5FDDB2}" destId="{1F5C1265-CC11-4792-82BA-9784F8EDF0E7}" srcOrd="0" destOrd="0" presId="urn:microsoft.com/office/officeart/2005/8/layout/vList6"/>
    <dgm:cxn modelId="{567D24F7-021D-4D31-A70B-C1D961B18F48}" type="presOf" srcId="{8738DCBC-87F8-4917-B388-CD832CCCE8DF}" destId="{1F5C1265-CC11-4792-82BA-9784F8EDF0E7}" srcOrd="0" destOrd="2" presId="urn:microsoft.com/office/officeart/2005/8/layout/vList6"/>
    <dgm:cxn modelId="{0473D115-6A2A-487A-8690-446A94E90F16}" type="presOf" srcId="{0500878A-ACEC-4D37-9987-B82C8156E6B5}" destId="{1F5C1265-CC11-4792-82BA-9784F8EDF0E7}" srcOrd="0" destOrd="1" presId="urn:microsoft.com/office/officeart/2005/8/layout/vList6"/>
    <dgm:cxn modelId="{994135A1-BA6E-4067-A942-A33D3F2E7238}" srcId="{7B110152-42DB-48E0-9747-EEE87169789B}" destId="{33E6A3A5-2257-4C95-9B17-027A1C64D6B1}" srcOrd="2" destOrd="0" parTransId="{1D039B84-D841-47D4-BF69-E6203912F2DD}" sibTransId="{6F851A20-50EB-4D27-B752-06E064A66978}"/>
    <dgm:cxn modelId="{FC83FA60-12E6-4EEC-8849-A5BBCD929D57}" type="presOf" srcId="{29CADFA1-7263-4EBB-B322-4461154EDC38}" destId="{D5062CA1-3E40-4CD9-A3AD-88B346BC1B09}" srcOrd="0" destOrd="1" presId="urn:microsoft.com/office/officeart/2005/8/layout/vList6"/>
    <dgm:cxn modelId="{64D599FB-4692-4CC2-8FD7-8CE3F6CC2114}" srcId="{7B110152-42DB-48E0-9747-EEE87169789B}" destId="{8F8E3711-3BAF-41E8-B074-D900C2155E33}" srcOrd="0" destOrd="0" parTransId="{9C71DF3E-BCD7-41AE-AA1C-C23ED6AF2149}" sibTransId="{FF3BEB31-3386-45E8-81A0-B27601AD45B4}"/>
    <dgm:cxn modelId="{627DDFD4-F1B1-41D1-84F6-138560F36279}" type="presOf" srcId="{FD18EF9D-4589-43C8-B3D8-F9231C8398AF}" destId="{D5062CA1-3E40-4CD9-A3AD-88B346BC1B09}" srcOrd="0" destOrd="0" presId="urn:microsoft.com/office/officeart/2005/8/layout/vList6"/>
    <dgm:cxn modelId="{11E98854-E179-4F7A-947D-B52C063BC378}" type="presParOf" srcId="{4F4C666C-A73D-4DDA-955A-E8A3FDCBC78A}" destId="{9864EE51-8EF2-42D9-BD95-F20599957BEC}" srcOrd="0" destOrd="0" presId="urn:microsoft.com/office/officeart/2005/8/layout/vList6"/>
    <dgm:cxn modelId="{F0A9E7E0-9B64-43F1-9113-921006175B47}" type="presParOf" srcId="{9864EE51-8EF2-42D9-BD95-F20599957BEC}" destId="{4DADA8A7-32D8-451D-AD40-0FFBE87FAFE6}" srcOrd="0" destOrd="0" presId="urn:microsoft.com/office/officeart/2005/8/layout/vList6"/>
    <dgm:cxn modelId="{E53A8011-0218-4465-9737-01F7629380A2}" type="presParOf" srcId="{9864EE51-8EF2-42D9-BD95-F20599957BEC}" destId="{D5062CA1-3E40-4CD9-A3AD-88B346BC1B09}" srcOrd="1" destOrd="0" presId="urn:microsoft.com/office/officeart/2005/8/layout/vList6"/>
    <dgm:cxn modelId="{8244173E-90F1-4F9C-B7E3-EC1340E798EA}" type="presParOf" srcId="{4F4C666C-A73D-4DDA-955A-E8A3FDCBC78A}" destId="{0FD9C535-940A-4CBE-882C-7131C61344E4}" srcOrd="1" destOrd="0" presId="urn:microsoft.com/office/officeart/2005/8/layout/vList6"/>
    <dgm:cxn modelId="{7450B543-48C8-41E9-9E7C-E2D1FCE96C0F}" type="presParOf" srcId="{4F4C666C-A73D-4DDA-955A-E8A3FDCBC78A}" destId="{E7BB75E5-AFC7-49FC-A1DE-AEADE792B224}" srcOrd="2" destOrd="0" presId="urn:microsoft.com/office/officeart/2005/8/layout/vList6"/>
    <dgm:cxn modelId="{478F3770-9F84-41D8-95ED-B65354738B82}" type="presParOf" srcId="{E7BB75E5-AFC7-49FC-A1DE-AEADE792B224}" destId="{224EDFF0-F42C-4EFE-A08B-0E64B3988E5E}" srcOrd="0" destOrd="0" presId="urn:microsoft.com/office/officeart/2005/8/layout/vList6"/>
    <dgm:cxn modelId="{A169CA7A-55DC-4B79-8956-B1ED324572FB}" type="presParOf" srcId="{E7BB75E5-AFC7-49FC-A1DE-AEADE792B224}" destId="{0949E8C3-F065-430E-962A-172C94E92FED}" srcOrd="1" destOrd="0" presId="urn:microsoft.com/office/officeart/2005/8/layout/vList6"/>
    <dgm:cxn modelId="{0C59652F-840B-4157-9AC9-14A43E67067E}" type="presParOf" srcId="{4F4C666C-A73D-4DDA-955A-E8A3FDCBC78A}" destId="{F8E96FC2-8830-44B0-8AB2-1AFFC1E60C81}" srcOrd="3" destOrd="0" presId="urn:microsoft.com/office/officeart/2005/8/layout/vList6"/>
    <dgm:cxn modelId="{7C45C04B-AE73-4019-A123-FFD29AC04B1A}" type="presParOf" srcId="{4F4C666C-A73D-4DDA-955A-E8A3FDCBC78A}" destId="{1E06C6DE-09F8-43BF-B85B-9A928CEC2D68}" srcOrd="4" destOrd="0" presId="urn:microsoft.com/office/officeart/2005/8/layout/vList6"/>
    <dgm:cxn modelId="{C9AFFC25-0D7D-4DEC-91D4-E9166CB88D50}" type="presParOf" srcId="{1E06C6DE-09F8-43BF-B85B-9A928CEC2D68}" destId="{FBEA4F7F-E8C9-4695-81D1-313AF680C3F6}" srcOrd="0" destOrd="0" presId="urn:microsoft.com/office/officeart/2005/8/layout/vList6"/>
    <dgm:cxn modelId="{CFD17D37-978B-4E23-AD49-DA423753AE35}" type="presParOf" srcId="{1E06C6DE-09F8-43BF-B85B-9A928CEC2D68}" destId="{1F5C1265-CC11-4792-82BA-9784F8EDF0E7}"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A7FB83-6958-4D4B-9219-26CE90437DB1}" type="doc">
      <dgm:prSet loTypeId="urn:microsoft.com/office/officeart/2005/8/layout/vList6" loCatId="list" qsTypeId="urn:microsoft.com/office/officeart/2005/8/quickstyle/simple1" qsCatId="simple" csTypeId="urn:microsoft.com/office/officeart/2005/8/colors/accent1_2" csCatId="accent1" phldr="1"/>
      <dgm:spPr/>
      <dgm:t>
        <a:bodyPr/>
        <a:lstStyle/>
        <a:p>
          <a:endParaRPr lang="en-US"/>
        </a:p>
      </dgm:t>
    </dgm:pt>
    <dgm:pt modelId="{6D18D955-1497-444C-97FF-B8D6E49258CF}">
      <dgm:prSet phldrT="[Text]"/>
      <dgm:spPr/>
      <dgm:t>
        <a:bodyPr/>
        <a:lstStyle/>
        <a:p>
          <a:r>
            <a:rPr lang="en-US" dirty="0"/>
            <a:t>ACTIONS</a:t>
          </a:r>
        </a:p>
      </dgm:t>
    </dgm:pt>
    <dgm:pt modelId="{68634556-18F5-4E9A-ACCC-F9447E1A6CE6}" type="parTrans" cxnId="{B0C5946B-E0A0-4E31-A2A6-662569CC82E1}">
      <dgm:prSet/>
      <dgm:spPr/>
      <dgm:t>
        <a:bodyPr/>
        <a:lstStyle/>
        <a:p>
          <a:endParaRPr lang="en-US"/>
        </a:p>
      </dgm:t>
    </dgm:pt>
    <dgm:pt modelId="{B10EA4DB-8BAF-420D-B241-516236DFFCED}" type="sibTrans" cxnId="{B0C5946B-E0A0-4E31-A2A6-662569CC82E1}">
      <dgm:prSet/>
      <dgm:spPr/>
      <dgm:t>
        <a:bodyPr/>
        <a:lstStyle/>
        <a:p>
          <a:endParaRPr lang="en-US"/>
        </a:p>
      </dgm:t>
    </dgm:pt>
    <dgm:pt modelId="{7757F846-76C4-40B4-B2DA-A09AC7812944}">
      <dgm:prSet phldrT="[Text]"/>
      <dgm:spPr/>
      <dgm:t>
        <a:bodyPr/>
        <a:lstStyle/>
        <a:p>
          <a:r>
            <a:rPr lang="en-US" dirty="0"/>
            <a:t>Voice Volume</a:t>
          </a:r>
        </a:p>
      </dgm:t>
    </dgm:pt>
    <dgm:pt modelId="{8320B2D1-E43D-437B-9BF2-298EE4AD0208}" type="parTrans" cxnId="{2911E1DA-7579-4104-BCC1-91298F9C24B5}">
      <dgm:prSet/>
      <dgm:spPr/>
      <dgm:t>
        <a:bodyPr/>
        <a:lstStyle/>
        <a:p>
          <a:endParaRPr lang="en-US"/>
        </a:p>
      </dgm:t>
    </dgm:pt>
    <dgm:pt modelId="{025897A0-5EBE-453B-A3A1-09B8915000D9}" type="sibTrans" cxnId="{2911E1DA-7579-4104-BCC1-91298F9C24B5}">
      <dgm:prSet/>
      <dgm:spPr/>
      <dgm:t>
        <a:bodyPr/>
        <a:lstStyle/>
        <a:p>
          <a:endParaRPr lang="en-US"/>
        </a:p>
      </dgm:t>
    </dgm:pt>
    <dgm:pt modelId="{1DBC85CA-9EE9-4F51-A0CA-F6E2D1B1971E}">
      <dgm:prSet phldrT="[Text]"/>
      <dgm:spPr/>
      <dgm:t>
        <a:bodyPr/>
        <a:lstStyle/>
        <a:p>
          <a:r>
            <a:rPr lang="en-US" dirty="0"/>
            <a:t>Mindful of Approaching from Behind</a:t>
          </a:r>
        </a:p>
      </dgm:t>
    </dgm:pt>
    <dgm:pt modelId="{3A57F3BA-F694-4361-85AB-C61BEE77FACE}" type="parTrans" cxnId="{F28B1261-7291-40E6-916F-ADCCB87A6CDB}">
      <dgm:prSet/>
      <dgm:spPr/>
      <dgm:t>
        <a:bodyPr/>
        <a:lstStyle/>
        <a:p>
          <a:endParaRPr lang="en-US"/>
        </a:p>
      </dgm:t>
    </dgm:pt>
    <dgm:pt modelId="{E34DA9A7-FB61-4716-BD12-3CFBCE79D7FB}" type="sibTrans" cxnId="{F28B1261-7291-40E6-916F-ADCCB87A6CDB}">
      <dgm:prSet/>
      <dgm:spPr/>
      <dgm:t>
        <a:bodyPr/>
        <a:lstStyle/>
        <a:p>
          <a:endParaRPr lang="en-US"/>
        </a:p>
      </dgm:t>
    </dgm:pt>
    <dgm:pt modelId="{2C3ED9CF-33E1-46CE-BADD-5836D6DD0C12}">
      <dgm:prSet phldrT="[Text]"/>
      <dgm:spPr/>
      <dgm:t>
        <a:bodyPr/>
        <a:lstStyle/>
        <a:p>
          <a:r>
            <a:rPr lang="en-US" dirty="0"/>
            <a:t>Understanding</a:t>
          </a:r>
        </a:p>
      </dgm:t>
    </dgm:pt>
    <dgm:pt modelId="{A609C9D7-612F-4981-AB45-B4AD0801CF0F}" type="parTrans" cxnId="{12C99C16-A750-4639-9D5F-643C87B877F8}">
      <dgm:prSet/>
      <dgm:spPr/>
      <dgm:t>
        <a:bodyPr/>
        <a:lstStyle/>
        <a:p>
          <a:endParaRPr lang="en-US"/>
        </a:p>
      </dgm:t>
    </dgm:pt>
    <dgm:pt modelId="{06F02E10-C3AD-4397-B335-AEF4DFA3FCD4}" type="sibTrans" cxnId="{12C99C16-A750-4639-9D5F-643C87B877F8}">
      <dgm:prSet/>
      <dgm:spPr/>
      <dgm:t>
        <a:bodyPr/>
        <a:lstStyle/>
        <a:p>
          <a:endParaRPr lang="en-US"/>
        </a:p>
      </dgm:t>
    </dgm:pt>
    <dgm:pt modelId="{8B41E6C6-A594-49A4-AE3A-8531449F7C73}">
      <dgm:prSet phldrT="[Text]"/>
      <dgm:spPr/>
      <dgm:t>
        <a:bodyPr/>
        <a:lstStyle/>
        <a:p>
          <a:r>
            <a:rPr lang="en-US" dirty="0"/>
            <a:t>Every behavior makes sense in the context of a persons life</a:t>
          </a:r>
        </a:p>
      </dgm:t>
    </dgm:pt>
    <dgm:pt modelId="{FF20392C-B2D3-406B-9474-9C86DFAC82F4}" type="parTrans" cxnId="{5BDA9C55-1056-48DF-9E9D-B0A8EFEDC6FD}">
      <dgm:prSet/>
      <dgm:spPr/>
      <dgm:t>
        <a:bodyPr/>
        <a:lstStyle/>
        <a:p>
          <a:endParaRPr lang="en-US"/>
        </a:p>
      </dgm:t>
    </dgm:pt>
    <dgm:pt modelId="{66B2F586-6828-45C7-A7B3-669F69F14FCC}" type="sibTrans" cxnId="{5BDA9C55-1056-48DF-9E9D-B0A8EFEDC6FD}">
      <dgm:prSet/>
      <dgm:spPr/>
      <dgm:t>
        <a:bodyPr/>
        <a:lstStyle/>
        <a:p>
          <a:endParaRPr lang="en-US"/>
        </a:p>
      </dgm:t>
    </dgm:pt>
    <dgm:pt modelId="{8517173A-132C-4771-A205-4E27F6222E77}">
      <dgm:prSet phldrT="[Text]"/>
      <dgm:spPr/>
      <dgm:t>
        <a:bodyPr/>
        <a:lstStyle/>
        <a:p>
          <a:r>
            <a:rPr lang="en-US" dirty="0"/>
            <a:t>Be curious</a:t>
          </a:r>
        </a:p>
      </dgm:t>
    </dgm:pt>
    <dgm:pt modelId="{19B8EE30-ABCD-4C13-AD76-46C867300F8A}" type="parTrans" cxnId="{3087F0B9-B7C9-44B6-9BC0-9E9667577E51}">
      <dgm:prSet/>
      <dgm:spPr/>
      <dgm:t>
        <a:bodyPr/>
        <a:lstStyle/>
        <a:p>
          <a:endParaRPr lang="en-US"/>
        </a:p>
      </dgm:t>
    </dgm:pt>
    <dgm:pt modelId="{54EFEFAF-BD08-4A04-B17B-E42A96F25FEB}" type="sibTrans" cxnId="{3087F0B9-B7C9-44B6-9BC0-9E9667577E51}">
      <dgm:prSet/>
      <dgm:spPr/>
      <dgm:t>
        <a:bodyPr/>
        <a:lstStyle/>
        <a:p>
          <a:endParaRPr lang="en-US"/>
        </a:p>
      </dgm:t>
    </dgm:pt>
    <dgm:pt modelId="{FE7E7A78-4FCD-4656-9408-6D020BB97275}">
      <dgm:prSet phldrT="[Text]"/>
      <dgm:spPr/>
      <dgm:t>
        <a:bodyPr/>
        <a:lstStyle/>
        <a:p>
          <a:r>
            <a:rPr lang="en-US" dirty="0"/>
            <a:t>Language</a:t>
          </a:r>
        </a:p>
      </dgm:t>
    </dgm:pt>
    <dgm:pt modelId="{7E2B99B7-AA27-41AC-9E0A-557B008EDF9A}" type="parTrans" cxnId="{7BF04E1B-2CBD-48E2-9B5C-523CAF6FD4FB}">
      <dgm:prSet/>
      <dgm:spPr/>
      <dgm:t>
        <a:bodyPr/>
        <a:lstStyle/>
        <a:p>
          <a:endParaRPr lang="en-US"/>
        </a:p>
      </dgm:t>
    </dgm:pt>
    <dgm:pt modelId="{A777B8F6-E81D-46A4-BC59-14E512470C68}" type="sibTrans" cxnId="{7BF04E1B-2CBD-48E2-9B5C-523CAF6FD4FB}">
      <dgm:prSet/>
      <dgm:spPr/>
      <dgm:t>
        <a:bodyPr/>
        <a:lstStyle/>
        <a:p>
          <a:endParaRPr lang="en-US"/>
        </a:p>
      </dgm:t>
    </dgm:pt>
    <dgm:pt modelId="{CD7C1BF3-DC09-4833-A735-17A48B2B5C13}">
      <dgm:prSet phldrT="[Text]"/>
      <dgm:spPr/>
      <dgm:t>
        <a:bodyPr/>
        <a:lstStyle/>
        <a:p>
          <a:r>
            <a:rPr lang="en-US" dirty="0"/>
            <a:t>Mindful of Touching w/o consent</a:t>
          </a:r>
        </a:p>
      </dgm:t>
    </dgm:pt>
    <dgm:pt modelId="{2235BB85-CA28-4E87-A2DF-19B99BD2DAE5}" type="parTrans" cxnId="{0096C112-FFB2-4385-996F-D1BF8354B7C6}">
      <dgm:prSet/>
      <dgm:spPr/>
      <dgm:t>
        <a:bodyPr/>
        <a:lstStyle/>
        <a:p>
          <a:endParaRPr lang="en-US"/>
        </a:p>
      </dgm:t>
    </dgm:pt>
    <dgm:pt modelId="{45535E4B-ECCA-4F1B-B9C0-3C09BB5161BF}" type="sibTrans" cxnId="{0096C112-FFB2-4385-996F-D1BF8354B7C6}">
      <dgm:prSet/>
      <dgm:spPr/>
      <dgm:t>
        <a:bodyPr/>
        <a:lstStyle/>
        <a:p>
          <a:endParaRPr lang="en-US"/>
        </a:p>
      </dgm:t>
    </dgm:pt>
    <dgm:pt modelId="{CDF537C6-630C-4BBC-BDF2-4B9F27131F9A}">
      <dgm:prSet phldrT="[Text]"/>
      <dgm:spPr/>
      <dgm:t>
        <a:bodyPr/>
        <a:lstStyle/>
        <a:p>
          <a:endParaRPr lang="en-US" dirty="0"/>
        </a:p>
      </dgm:t>
    </dgm:pt>
    <dgm:pt modelId="{7D0C7460-6FE8-478A-9A2F-11C1E8920E32}" type="parTrans" cxnId="{AFA2E01C-898C-45F7-A349-23969C43F533}">
      <dgm:prSet/>
      <dgm:spPr/>
      <dgm:t>
        <a:bodyPr/>
        <a:lstStyle/>
        <a:p>
          <a:endParaRPr lang="en-US"/>
        </a:p>
      </dgm:t>
    </dgm:pt>
    <dgm:pt modelId="{3284F1F2-6699-432A-89A8-129FBE11F433}" type="sibTrans" cxnId="{AFA2E01C-898C-45F7-A349-23969C43F533}">
      <dgm:prSet/>
      <dgm:spPr/>
      <dgm:t>
        <a:bodyPr/>
        <a:lstStyle/>
        <a:p>
          <a:endParaRPr lang="en-US"/>
        </a:p>
      </dgm:t>
    </dgm:pt>
    <dgm:pt modelId="{D8EFE3A4-6376-41E5-B6BC-BC79C2BCABF9}">
      <dgm:prSet phldrT="[Text]"/>
      <dgm:spPr/>
      <dgm:t>
        <a:bodyPr/>
        <a:lstStyle/>
        <a:p>
          <a:r>
            <a:rPr lang="en-US" dirty="0"/>
            <a:t>Narration of physical contact</a:t>
          </a:r>
        </a:p>
      </dgm:t>
    </dgm:pt>
    <dgm:pt modelId="{5138D799-98BC-40DD-BBD0-3C485657050F}" type="parTrans" cxnId="{225F091C-9764-44D6-B683-3C3306B59DB3}">
      <dgm:prSet/>
      <dgm:spPr/>
      <dgm:t>
        <a:bodyPr/>
        <a:lstStyle/>
        <a:p>
          <a:endParaRPr lang="en-US"/>
        </a:p>
      </dgm:t>
    </dgm:pt>
    <dgm:pt modelId="{550EC43C-F2C9-4E0E-A431-71B75D11ABBE}" type="sibTrans" cxnId="{225F091C-9764-44D6-B683-3C3306B59DB3}">
      <dgm:prSet/>
      <dgm:spPr/>
      <dgm:t>
        <a:bodyPr/>
        <a:lstStyle/>
        <a:p>
          <a:endParaRPr lang="en-US"/>
        </a:p>
      </dgm:t>
    </dgm:pt>
    <dgm:pt modelId="{6DC42F94-BA78-4721-8A2A-CD017D699960}" type="pres">
      <dgm:prSet presAssocID="{A7A7FB83-6958-4D4B-9219-26CE90437DB1}" presName="Name0" presStyleCnt="0">
        <dgm:presLayoutVars>
          <dgm:dir/>
          <dgm:animLvl val="lvl"/>
          <dgm:resizeHandles/>
        </dgm:presLayoutVars>
      </dgm:prSet>
      <dgm:spPr/>
      <dgm:t>
        <a:bodyPr/>
        <a:lstStyle/>
        <a:p>
          <a:endParaRPr lang="en-US"/>
        </a:p>
      </dgm:t>
    </dgm:pt>
    <dgm:pt modelId="{7D14A54D-FAAF-41CC-97F5-9CEDA77C0CD9}" type="pres">
      <dgm:prSet presAssocID="{6D18D955-1497-444C-97FF-B8D6E49258CF}" presName="linNode" presStyleCnt="0"/>
      <dgm:spPr/>
    </dgm:pt>
    <dgm:pt modelId="{AAE5872A-856B-4DC1-8065-4FF7463564B4}" type="pres">
      <dgm:prSet presAssocID="{6D18D955-1497-444C-97FF-B8D6E49258CF}" presName="parentShp" presStyleLbl="node1" presStyleIdx="0" presStyleCnt="2">
        <dgm:presLayoutVars>
          <dgm:bulletEnabled val="1"/>
        </dgm:presLayoutVars>
      </dgm:prSet>
      <dgm:spPr/>
      <dgm:t>
        <a:bodyPr/>
        <a:lstStyle/>
        <a:p>
          <a:endParaRPr lang="en-US"/>
        </a:p>
      </dgm:t>
    </dgm:pt>
    <dgm:pt modelId="{8F49A069-1D64-462A-85E3-9367F3018895}" type="pres">
      <dgm:prSet presAssocID="{6D18D955-1497-444C-97FF-B8D6E49258CF}" presName="childShp" presStyleLbl="bgAccFollowNode1" presStyleIdx="0" presStyleCnt="2">
        <dgm:presLayoutVars>
          <dgm:bulletEnabled val="1"/>
        </dgm:presLayoutVars>
      </dgm:prSet>
      <dgm:spPr/>
      <dgm:t>
        <a:bodyPr/>
        <a:lstStyle/>
        <a:p>
          <a:endParaRPr lang="en-US"/>
        </a:p>
      </dgm:t>
    </dgm:pt>
    <dgm:pt modelId="{6C3F3A28-195A-49BA-8A89-03EEA13BA561}" type="pres">
      <dgm:prSet presAssocID="{B10EA4DB-8BAF-420D-B241-516236DFFCED}" presName="spacing" presStyleCnt="0"/>
      <dgm:spPr/>
    </dgm:pt>
    <dgm:pt modelId="{DE88C0F6-1956-4657-99ED-50FF79F1AE12}" type="pres">
      <dgm:prSet presAssocID="{2C3ED9CF-33E1-46CE-BADD-5836D6DD0C12}" presName="linNode" presStyleCnt="0"/>
      <dgm:spPr/>
    </dgm:pt>
    <dgm:pt modelId="{46BD9B53-8CBA-43D9-9F5F-520A2F5C2EEB}" type="pres">
      <dgm:prSet presAssocID="{2C3ED9CF-33E1-46CE-BADD-5836D6DD0C12}" presName="parentShp" presStyleLbl="node1" presStyleIdx="1" presStyleCnt="2">
        <dgm:presLayoutVars>
          <dgm:bulletEnabled val="1"/>
        </dgm:presLayoutVars>
      </dgm:prSet>
      <dgm:spPr/>
      <dgm:t>
        <a:bodyPr/>
        <a:lstStyle/>
        <a:p>
          <a:endParaRPr lang="en-US"/>
        </a:p>
      </dgm:t>
    </dgm:pt>
    <dgm:pt modelId="{499C420A-1FFF-4089-951F-E0713A8C6DCE}" type="pres">
      <dgm:prSet presAssocID="{2C3ED9CF-33E1-46CE-BADD-5836D6DD0C12}" presName="childShp" presStyleLbl="bgAccFollowNode1" presStyleIdx="1" presStyleCnt="2">
        <dgm:presLayoutVars>
          <dgm:bulletEnabled val="1"/>
        </dgm:presLayoutVars>
      </dgm:prSet>
      <dgm:spPr/>
      <dgm:t>
        <a:bodyPr/>
        <a:lstStyle/>
        <a:p>
          <a:endParaRPr lang="en-US"/>
        </a:p>
      </dgm:t>
    </dgm:pt>
  </dgm:ptLst>
  <dgm:cxnLst>
    <dgm:cxn modelId="{62B1D449-2741-4DE5-87D9-660938A3EC01}" type="presOf" srcId="{7757F846-76C4-40B4-B2DA-A09AC7812944}" destId="{8F49A069-1D64-462A-85E3-9367F3018895}" srcOrd="0" destOrd="1" presId="urn:microsoft.com/office/officeart/2005/8/layout/vList6"/>
    <dgm:cxn modelId="{5BDA9C55-1056-48DF-9E9D-B0A8EFEDC6FD}" srcId="{2C3ED9CF-33E1-46CE-BADD-5836D6DD0C12}" destId="{8B41E6C6-A594-49A4-AE3A-8531449F7C73}" srcOrd="0" destOrd="0" parTransId="{FF20392C-B2D3-406B-9474-9C86DFAC82F4}" sibTransId="{66B2F586-6828-45C7-A7B3-669F69F14FCC}"/>
    <dgm:cxn modelId="{CD5C4DE1-9386-485D-B8A0-54B982698472}" type="presOf" srcId="{6D18D955-1497-444C-97FF-B8D6E49258CF}" destId="{AAE5872A-856B-4DC1-8065-4FF7463564B4}" srcOrd="0" destOrd="0" presId="urn:microsoft.com/office/officeart/2005/8/layout/vList6"/>
    <dgm:cxn modelId="{B0C5946B-E0A0-4E31-A2A6-662569CC82E1}" srcId="{A7A7FB83-6958-4D4B-9219-26CE90437DB1}" destId="{6D18D955-1497-444C-97FF-B8D6E49258CF}" srcOrd="0" destOrd="0" parTransId="{68634556-18F5-4E9A-ACCC-F9447E1A6CE6}" sibTransId="{B10EA4DB-8BAF-420D-B241-516236DFFCED}"/>
    <dgm:cxn modelId="{F9737FCF-72BF-4695-9163-3D19155A319B}" type="presOf" srcId="{8B41E6C6-A594-49A4-AE3A-8531449F7C73}" destId="{499C420A-1FFF-4089-951F-E0713A8C6DCE}" srcOrd="0" destOrd="0" presId="urn:microsoft.com/office/officeart/2005/8/layout/vList6"/>
    <dgm:cxn modelId="{F28B1261-7291-40E6-916F-ADCCB87A6CDB}" srcId="{6D18D955-1497-444C-97FF-B8D6E49258CF}" destId="{1DBC85CA-9EE9-4F51-A0CA-F6E2D1B1971E}" srcOrd="2" destOrd="0" parTransId="{3A57F3BA-F694-4361-85AB-C61BEE77FACE}" sibTransId="{E34DA9A7-FB61-4716-BD12-3CFBCE79D7FB}"/>
    <dgm:cxn modelId="{F11E930A-221C-402A-8B2C-2245C0902B04}" type="presOf" srcId="{1DBC85CA-9EE9-4F51-A0CA-F6E2D1B1971E}" destId="{8F49A069-1D64-462A-85E3-9367F3018895}" srcOrd="0" destOrd="2" presId="urn:microsoft.com/office/officeart/2005/8/layout/vList6"/>
    <dgm:cxn modelId="{F6D42FC5-EAB5-49D6-8A9E-CD06E43EADDF}" type="presOf" srcId="{D8EFE3A4-6376-41E5-B6BC-BC79C2BCABF9}" destId="{8F49A069-1D64-462A-85E3-9367F3018895}" srcOrd="0" destOrd="4" presId="urn:microsoft.com/office/officeart/2005/8/layout/vList6"/>
    <dgm:cxn modelId="{73445970-DE7B-452F-8AE2-9139E673EBE9}" type="presOf" srcId="{FE7E7A78-4FCD-4656-9408-6D020BB97275}" destId="{8F49A069-1D64-462A-85E3-9367F3018895}" srcOrd="0" destOrd="0" presId="urn:microsoft.com/office/officeart/2005/8/layout/vList6"/>
    <dgm:cxn modelId="{0096C112-FFB2-4385-996F-D1BF8354B7C6}" srcId="{6D18D955-1497-444C-97FF-B8D6E49258CF}" destId="{CD7C1BF3-DC09-4833-A735-17A48B2B5C13}" srcOrd="3" destOrd="0" parTransId="{2235BB85-CA28-4E87-A2DF-19B99BD2DAE5}" sibTransId="{45535E4B-ECCA-4F1B-B9C0-3C09BB5161BF}"/>
    <dgm:cxn modelId="{7BF04E1B-2CBD-48E2-9B5C-523CAF6FD4FB}" srcId="{6D18D955-1497-444C-97FF-B8D6E49258CF}" destId="{FE7E7A78-4FCD-4656-9408-6D020BB97275}" srcOrd="0" destOrd="0" parTransId="{7E2B99B7-AA27-41AC-9E0A-557B008EDF9A}" sibTransId="{A777B8F6-E81D-46A4-BC59-14E512470C68}"/>
    <dgm:cxn modelId="{5C093D9D-EB68-4ED7-9B09-1A331CA2C7A4}" type="presOf" srcId="{CD7C1BF3-DC09-4833-A735-17A48B2B5C13}" destId="{8F49A069-1D64-462A-85E3-9367F3018895}" srcOrd="0" destOrd="3" presId="urn:microsoft.com/office/officeart/2005/8/layout/vList6"/>
    <dgm:cxn modelId="{2911E1DA-7579-4104-BCC1-91298F9C24B5}" srcId="{6D18D955-1497-444C-97FF-B8D6E49258CF}" destId="{7757F846-76C4-40B4-B2DA-A09AC7812944}" srcOrd="1" destOrd="0" parTransId="{8320B2D1-E43D-437B-9BF2-298EE4AD0208}" sibTransId="{025897A0-5EBE-453B-A3A1-09B8915000D9}"/>
    <dgm:cxn modelId="{12C99C16-A750-4639-9D5F-643C87B877F8}" srcId="{A7A7FB83-6958-4D4B-9219-26CE90437DB1}" destId="{2C3ED9CF-33E1-46CE-BADD-5836D6DD0C12}" srcOrd="1" destOrd="0" parTransId="{A609C9D7-612F-4981-AB45-B4AD0801CF0F}" sibTransId="{06F02E10-C3AD-4397-B335-AEF4DFA3FCD4}"/>
    <dgm:cxn modelId="{AFA2E01C-898C-45F7-A349-23969C43F533}" srcId="{6D18D955-1497-444C-97FF-B8D6E49258CF}" destId="{CDF537C6-630C-4BBC-BDF2-4B9F27131F9A}" srcOrd="5" destOrd="0" parTransId="{7D0C7460-6FE8-478A-9A2F-11C1E8920E32}" sibTransId="{3284F1F2-6699-432A-89A8-129FBE11F433}"/>
    <dgm:cxn modelId="{225F091C-9764-44D6-B683-3C3306B59DB3}" srcId="{6D18D955-1497-444C-97FF-B8D6E49258CF}" destId="{D8EFE3A4-6376-41E5-B6BC-BC79C2BCABF9}" srcOrd="4" destOrd="0" parTransId="{5138D799-98BC-40DD-BBD0-3C485657050F}" sibTransId="{550EC43C-F2C9-4E0E-A431-71B75D11ABBE}"/>
    <dgm:cxn modelId="{3087F0B9-B7C9-44B6-9BC0-9E9667577E51}" srcId="{2C3ED9CF-33E1-46CE-BADD-5836D6DD0C12}" destId="{8517173A-132C-4771-A205-4E27F6222E77}" srcOrd="1" destOrd="0" parTransId="{19B8EE30-ABCD-4C13-AD76-46C867300F8A}" sibTransId="{54EFEFAF-BD08-4A04-B17B-E42A96F25FEB}"/>
    <dgm:cxn modelId="{1CE324C3-19A6-4C64-9C09-2C17E0C91008}" type="presOf" srcId="{A7A7FB83-6958-4D4B-9219-26CE90437DB1}" destId="{6DC42F94-BA78-4721-8A2A-CD017D699960}" srcOrd="0" destOrd="0" presId="urn:microsoft.com/office/officeart/2005/8/layout/vList6"/>
    <dgm:cxn modelId="{37B21F00-63E0-4ED0-B371-E4C295B930E5}" type="presOf" srcId="{CDF537C6-630C-4BBC-BDF2-4B9F27131F9A}" destId="{8F49A069-1D64-462A-85E3-9367F3018895}" srcOrd="0" destOrd="5" presId="urn:microsoft.com/office/officeart/2005/8/layout/vList6"/>
    <dgm:cxn modelId="{A245F831-DCEF-4775-9631-8029E2FE2C1E}" type="presOf" srcId="{8517173A-132C-4771-A205-4E27F6222E77}" destId="{499C420A-1FFF-4089-951F-E0713A8C6DCE}" srcOrd="0" destOrd="1" presId="urn:microsoft.com/office/officeart/2005/8/layout/vList6"/>
    <dgm:cxn modelId="{00BE3C85-3F4E-4C2C-961F-C3DDAFA13E84}" type="presOf" srcId="{2C3ED9CF-33E1-46CE-BADD-5836D6DD0C12}" destId="{46BD9B53-8CBA-43D9-9F5F-520A2F5C2EEB}" srcOrd="0" destOrd="0" presId="urn:microsoft.com/office/officeart/2005/8/layout/vList6"/>
    <dgm:cxn modelId="{29548A32-E4F5-44E0-93D8-80A001F46E43}" type="presParOf" srcId="{6DC42F94-BA78-4721-8A2A-CD017D699960}" destId="{7D14A54D-FAAF-41CC-97F5-9CEDA77C0CD9}" srcOrd="0" destOrd="0" presId="urn:microsoft.com/office/officeart/2005/8/layout/vList6"/>
    <dgm:cxn modelId="{8EF2C71E-0076-4DA8-82D2-4D7D64709992}" type="presParOf" srcId="{7D14A54D-FAAF-41CC-97F5-9CEDA77C0CD9}" destId="{AAE5872A-856B-4DC1-8065-4FF7463564B4}" srcOrd="0" destOrd="0" presId="urn:microsoft.com/office/officeart/2005/8/layout/vList6"/>
    <dgm:cxn modelId="{2F7E216F-3B61-4D18-A897-FB3FE32AC3C6}" type="presParOf" srcId="{7D14A54D-FAAF-41CC-97F5-9CEDA77C0CD9}" destId="{8F49A069-1D64-462A-85E3-9367F3018895}" srcOrd="1" destOrd="0" presId="urn:microsoft.com/office/officeart/2005/8/layout/vList6"/>
    <dgm:cxn modelId="{CEDCAFC6-ECAA-42C9-8C29-ADEDA0BAA75E}" type="presParOf" srcId="{6DC42F94-BA78-4721-8A2A-CD017D699960}" destId="{6C3F3A28-195A-49BA-8A89-03EEA13BA561}" srcOrd="1" destOrd="0" presId="urn:microsoft.com/office/officeart/2005/8/layout/vList6"/>
    <dgm:cxn modelId="{4540C96A-7049-4CA6-A28B-ED37748D184F}" type="presParOf" srcId="{6DC42F94-BA78-4721-8A2A-CD017D699960}" destId="{DE88C0F6-1956-4657-99ED-50FF79F1AE12}" srcOrd="2" destOrd="0" presId="urn:microsoft.com/office/officeart/2005/8/layout/vList6"/>
    <dgm:cxn modelId="{A278A957-6368-4970-8F62-3BF05D588A76}" type="presParOf" srcId="{DE88C0F6-1956-4657-99ED-50FF79F1AE12}" destId="{46BD9B53-8CBA-43D9-9F5F-520A2F5C2EEB}" srcOrd="0" destOrd="0" presId="urn:microsoft.com/office/officeart/2005/8/layout/vList6"/>
    <dgm:cxn modelId="{4242BD9D-397C-4711-8E06-5463D7014370}" type="presParOf" srcId="{DE88C0F6-1956-4657-99ED-50FF79F1AE12}" destId="{499C420A-1FFF-4089-951F-E0713A8C6DCE}" srcOrd="1" destOrd="0" presId="urn:microsoft.com/office/officeart/2005/8/layout/vList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D1E5F2B9-1214-4E70-86DF-FAD8B3E64481}" type="doc">
      <dgm:prSet loTypeId="urn:microsoft.com/office/officeart/2005/8/layout/hierarchy4" loCatId="relationship" qsTypeId="urn:microsoft.com/office/officeart/2005/8/quickstyle/simple1" qsCatId="simple" csTypeId="urn:microsoft.com/office/officeart/2005/8/colors/accent1_2" csCatId="accent1" phldr="1"/>
      <dgm:spPr/>
      <dgm:t>
        <a:bodyPr/>
        <a:lstStyle/>
        <a:p>
          <a:endParaRPr lang="en-US"/>
        </a:p>
      </dgm:t>
    </dgm:pt>
    <dgm:pt modelId="{B8C8489C-4C02-4713-BF82-0C08EEE25149}">
      <dgm:prSet phldrT="[Text]"/>
      <dgm:spPr>
        <a:solidFill>
          <a:schemeClr val="accent4">
            <a:lumMod val="60000"/>
            <a:lumOff val="40000"/>
          </a:schemeClr>
        </a:solidFill>
      </dgm:spPr>
      <dgm:t>
        <a:bodyPr/>
        <a:lstStyle/>
        <a:p>
          <a:r>
            <a:rPr lang="en-US" dirty="0"/>
            <a:t>Commons challenges of chaotic use</a:t>
          </a:r>
        </a:p>
      </dgm:t>
    </dgm:pt>
    <dgm:pt modelId="{00DD552D-2F5D-4AF6-9400-6671786EA40C}" type="parTrans" cxnId="{B774125E-4FF1-407C-AE22-94725BDC5637}">
      <dgm:prSet/>
      <dgm:spPr/>
      <dgm:t>
        <a:bodyPr/>
        <a:lstStyle/>
        <a:p>
          <a:endParaRPr lang="en-US"/>
        </a:p>
      </dgm:t>
    </dgm:pt>
    <dgm:pt modelId="{A8BC6173-E322-4FD4-AE18-5C67CD5AD7A1}" type="sibTrans" cxnId="{B774125E-4FF1-407C-AE22-94725BDC5637}">
      <dgm:prSet/>
      <dgm:spPr/>
      <dgm:t>
        <a:bodyPr/>
        <a:lstStyle/>
        <a:p>
          <a:endParaRPr lang="en-US"/>
        </a:p>
      </dgm:t>
    </dgm:pt>
    <dgm:pt modelId="{3CFDE9CC-1DE6-4E1E-ABC4-E902DA802316}">
      <dgm:prSet phldrT="[Text]"/>
      <dgm:spPr/>
      <dgm:t>
        <a:bodyPr/>
        <a:lstStyle/>
        <a:p>
          <a:r>
            <a:rPr lang="en-US" dirty="0"/>
            <a:t>Health Challenges</a:t>
          </a:r>
        </a:p>
      </dgm:t>
    </dgm:pt>
    <dgm:pt modelId="{C8A64FE5-C66F-4FD2-B2F9-A7D572B44B1C}" type="parTrans" cxnId="{82247174-33F2-4700-A984-A52BE624594D}">
      <dgm:prSet/>
      <dgm:spPr/>
      <dgm:t>
        <a:bodyPr/>
        <a:lstStyle/>
        <a:p>
          <a:endParaRPr lang="en-US"/>
        </a:p>
      </dgm:t>
    </dgm:pt>
    <dgm:pt modelId="{83A87917-7367-4843-AE72-2D99BACD5EE6}" type="sibTrans" cxnId="{82247174-33F2-4700-A984-A52BE624594D}">
      <dgm:prSet/>
      <dgm:spPr/>
      <dgm:t>
        <a:bodyPr/>
        <a:lstStyle/>
        <a:p>
          <a:endParaRPr lang="en-US"/>
        </a:p>
      </dgm:t>
    </dgm:pt>
    <dgm:pt modelId="{BDEDC80E-EC0A-4631-84D1-0A81AE30422C}">
      <dgm:prSet phldrT="[Text]"/>
      <dgm:spPr/>
      <dgm:t>
        <a:bodyPr/>
        <a:lstStyle/>
        <a:p>
          <a:r>
            <a:rPr lang="en-US" dirty="0"/>
            <a:t>$ problems</a:t>
          </a:r>
        </a:p>
      </dgm:t>
    </dgm:pt>
    <dgm:pt modelId="{7FB6A191-D8A2-4BE8-B7D1-7E771724BDE1}" type="parTrans" cxnId="{EC1AC1C9-9E70-42E9-9397-566DFEE83D2B}">
      <dgm:prSet/>
      <dgm:spPr/>
      <dgm:t>
        <a:bodyPr/>
        <a:lstStyle/>
        <a:p>
          <a:endParaRPr lang="en-US"/>
        </a:p>
      </dgm:t>
    </dgm:pt>
    <dgm:pt modelId="{D1F3084B-BEBC-4672-A81E-8017A3408E65}" type="sibTrans" cxnId="{EC1AC1C9-9E70-42E9-9397-566DFEE83D2B}">
      <dgm:prSet/>
      <dgm:spPr/>
      <dgm:t>
        <a:bodyPr/>
        <a:lstStyle/>
        <a:p>
          <a:endParaRPr lang="en-US"/>
        </a:p>
      </dgm:t>
    </dgm:pt>
    <dgm:pt modelId="{EDC084AE-00AB-43E1-A032-5F004A15E82D}">
      <dgm:prSet phldrT="[Text]"/>
      <dgm:spPr/>
      <dgm:t>
        <a:bodyPr/>
        <a:lstStyle/>
        <a:p>
          <a:r>
            <a:rPr lang="en-US" dirty="0"/>
            <a:t>Employment challenges</a:t>
          </a:r>
        </a:p>
      </dgm:t>
    </dgm:pt>
    <dgm:pt modelId="{9646563E-9825-4EF3-9EDB-ABE4EA24D99C}" type="parTrans" cxnId="{09609C63-2185-450C-ADDF-A813404C8BE8}">
      <dgm:prSet/>
      <dgm:spPr/>
      <dgm:t>
        <a:bodyPr/>
        <a:lstStyle/>
        <a:p>
          <a:endParaRPr lang="en-US"/>
        </a:p>
      </dgm:t>
    </dgm:pt>
    <dgm:pt modelId="{A948834B-E1F0-4A8E-8E7C-66DD0D5BBEB5}" type="sibTrans" cxnId="{09609C63-2185-450C-ADDF-A813404C8BE8}">
      <dgm:prSet/>
      <dgm:spPr/>
      <dgm:t>
        <a:bodyPr/>
        <a:lstStyle/>
        <a:p>
          <a:endParaRPr lang="en-US"/>
        </a:p>
      </dgm:t>
    </dgm:pt>
    <dgm:pt modelId="{BD7E7173-1F6B-4587-9C65-7408C4FD2960}">
      <dgm:prSet phldrT="[Text]"/>
      <dgm:spPr/>
      <dgm:t>
        <a:bodyPr/>
        <a:lstStyle/>
        <a:p>
          <a:r>
            <a:rPr lang="en-US" dirty="0"/>
            <a:t>Relationship challenges</a:t>
          </a:r>
        </a:p>
      </dgm:t>
    </dgm:pt>
    <dgm:pt modelId="{3784C432-255F-412F-A034-5D3A64D2D180}" type="parTrans" cxnId="{6F52FE85-22E9-403A-81D1-17D11CD8C02C}">
      <dgm:prSet/>
      <dgm:spPr/>
      <dgm:t>
        <a:bodyPr/>
        <a:lstStyle/>
        <a:p>
          <a:endParaRPr lang="en-US"/>
        </a:p>
      </dgm:t>
    </dgm:pt>
    <dgm:pt modelId="{E3354CA5-F5FA-45BE-868F-764DF3FFC9D2}" type="sibTrans" cxnId="{6F52FE85-22E9-403A-81D1-17D11CD8C02C}">
      <dgm:prSet/>
      <dgm:spPr/>
      <dgm:t>
        <a:bodyPr/>
        <a:lstStyle/>
        <a:p>
          <a:endParaRPr lang="en-US"/>
        </a:p>
      </dgm:t>
    </dgm:pt>
    <dgm:pt modelId="{201BDC99-8783-4263-BF32-E0AD7452598D}">
      <dgm:prSet phldrT="[Text]"/>
      <dgm:spPr/>
      <dgm:t>
        <a:bodyPr/>
        <a:lstStyle/>
        <a:p>
          <a:r>
            <a:rPr lang="en-US" dirty="0"/>
            <a:t>Housing Instability</a:t>
          </a:r>
        </a:p>
      </dgm:t>
    </dgm:pt>
    <dgm:pt modelId="{5891EF33-81C2-4C85-9409-DBB3A1F6EE44}" type="parTrans" cxnId="{FF8C0E3C-9F91-4CDF-8844-4192BA947B49}">
      <dgm:prSet/>
      <dgm:spPr/>
      <dgm:t>
        <a:bodyPr/>
        <a:lstStyle/>
        <a:p>
          <a:endParaRPr lang="en-US"/>
        </a:p>
      </dgm:t>
    </dgm:pt>
    <dgm:pt modelId="{C9F84701-52B2-44E2-8229-68926A3AD3AB}" type="sibTrans" cxnId="{FF8C0E3C-9F91-4CDF-8844-4192BA947B49}">
      <dgm:prSet/>
      <dgm:spPr/>
      <dgm:t>
        <a:bodyPr/>
        <a:lstStyle/>
        <a:p>
          <a:endParaRPr lang="en-US"/>
        </a:p>
      </dgm:t>
    </dgm:pt>
    <dgm:pt modelId="{B6EE4D81-F34D-487E-95BA-4477F2F123AB}">
      <dgm:prSet/>
      <dgm:spPr/>
      <dgm:t>
        <a:bodyPr/>
        <a:lstStyle/>
        <a:p>
          <a:r>
            <a:rPr lang="en-US" dirty="0"/>
            <a:t>Legal Challenges</a:t>
          </a:r>
        </a:p>
      </dgm:t>
    </dgm:pt>
    <dgm:pt modelId="{18758453-E6BD-4B62-87A1-76DD17928192}" type="parTrans" cxnId="{BB0109CB-C47B-4730-9892-7BFBFFECE67F}">
      <dgm:prSet/>
      <dgm:spPr/>
    </dgm:pt>
    <dgm:pt modelId="{92F89804-0E34-49C0-AB4B-737740DA8B0A}" type="sibTrans" cxnId="{BB0109CB-C47B-4730-9892-7BFBFFECE67F}">
      <dgm:prSet/>
      <dgm:spPr/>
    </dgm:pt>
    <dgm:pt modelId="{9C91A26D-C870-407D-BE61-E9AA3DB2CBEB}" type="pres">
      <dgm:prSet presAssocID="{D1E5F2B9-1214-4E70-86DF-FAD8B3E64481}" presName="Name0" presStyleCnt="0">
        <dgm:presLayoutVars>
          <dgm:chPref val="1"/>
          <dgm:dir/>
          <dgm:animOne val="branch"/>
          <dgm:animLvl val="lvl"/>
          <dgm:resizeHandles/>
        </dgm:presLayoutVars>
      </dgm:prSet>
      <dgm:spPr/>
      <dgm:t>
        <a:bodyPr/>
        <a:lstStyle/>
        <a:p>
          <a:endParaRPr lang="en-US"/>
        </a:p>
      </dgm:t>
    </dgm:pt>
    <dgm:pt modelId="{CF58D4FB-05BD-4C63-A859-1E35BCB1E66E}" type="pres">
      <dgm:prSet presAssocID="{B8C8489C-4C02-4713-BF82-0C08EEE25149}" presName="vertOne" presStyleCnt="0"/>
      <dgm:spPr/>
    </dgm:pt>
    <dgm:pt modelId="{C354B852-F0AA-49DD-95D1-44B15D1BB684}" type="pres">
      <dgm:prSet presAssocID="{B8C8489C-4C02-4713-BF82-0C08EEE25149}" presName="txOne" presStyleLbl="node0" presStyleIdx="0" presStyleCnt="1">
        <dgm:presLayoutVars>
          <dgm:chPref val="3"/>
        </dgm:presLayoutVars>
      </dgm:prSet>
      <dgm:spPr/>
      <dgm:t>
        <a:bodyPr/>
        <a:lstStyle/>
        <a:p>
          <a:endParaRPr lang="en-US"/>
        </a:p>
      </dgm:t>
    </dgm:pt>
    <dgm:pt modelId="{E8DC7576-FB61-4C7B-AC2A-32C883E78B28}" type="pres">
      <dgm:prSet presAssocID="{B8C8489C-4C02-4713-BF82-0C08EEE25149}" presName="parTransOne" presStyleCnt="0"/>
      <dgm:spPr/>
    </dgm:pt>
    <dgm:pt modelId="{A1AF2A9D-F951-4FF4-9DFC-4185F96DC5BC}" type="pres">
      <dgm:prSet presAssocID="{B8C8489C-4C02-4713-BF82-0C08EEE25149}" presName="horzOne" presStyleCnt="0"/>
      <dgm:spPr/>
    </dgm:pt>
    <dgm:pt modelId="{5F71DA4E-020F-4EF1-A429-A4C3AB4728F1}" type="pres">
      <dgm:prSet presAssocID="{3CFDE9CC-1DE6-4E1E-ABC4-E902DA802316}" presName="vertTwo" presStyleCnt="0"/>
      <dgm:spPr/>
    </dgm:pt>
    <dgm:pt modelId="{414641B6-2F43-4FB4-A98F-3F55131EE8BD}" type="pres">
      <dgm:prSet presAssocID="{3CFDE9CC-1DE6-4E1E-ABC4-E902DA802316}" presName="txTwo" presStyleLbl="node2" presStyleIdx="0" presStyleCnt="2">
        <dgm:presLayoutVars>
          <dgm:chPref val="3"/>
        </dgm:presLayoutVars>
      </dgm:prSet>
      <dgm:spPr/>
      <dgm:t>
        <a:bodyPr/>
        <a:lstStyle/>
        <a:p>
          <a:endParaRPr lang="en-US"/>
        </a:p>
      </dgm:t>
    </dgm:pt>
    <dgm:pt modelId="{8689B1EC-0B0E-47F5-B466-44C48C39D8E1}" type="pres">
      <dgm:prSet presAssocID="{3CFDE9CC-1DE6-4E1E-ABC4-E902DA802316}" presName="parTransTwo" presStyleCnt="0"/>
      <dgm:spPr/>
    </dgm:pt>
    <dgm:pt modelId="{97F49914-F6D4-41AA-8A74-62544A3AAFF8}" type="pres">
      <dgm:prSet presAssocID="{3CFDE9CC-1DE6-4E1E-ABC4-E902DA802316}" presName="horzTwo" presStyleCnt="0"/>
      <dgm:spPr/>
    </dgm:pt>
    <dgm:pt modelId="{F5E0C0A8-38A9-4663-8028-8871F996B9E6}" type="pres">
      <dgm:prSet presAssocID="{BDEDC80E-EC0A-4631-84D1-0A81AE30422C}" presName="vertThree" presStyleCnt="0"/>
      <dgm:spPr/>
    </dgm:pt>
    <dgm:pt modelId="{68E0B71B-83FD-4600-A175-EC213422B52A}" type="pres">
      <dgm:prSet presAssocID="{BDEDC80E-EC0A-4631-84D1-0A81AE30422C}" presName="txThree" presStyleLbl="node3" presStyleIdx="0" presStyleCnt="4">
        <dgm:presLayoutVars>
          <dgm:chPref val="3"/>
        </dgm:presLayoutVars>
      </dgm:prSet>
      <dgm:spPr/>
      <dgm:t>
        <a:bodyPr/>
        <a:lstStyle/>
        <a:p>
          <a:endParaRPr lang="en-US"/>
        </a:p>
      </dgm:t>
    </dgm:pt>
    <dgm:pt modelId="{F576A5D7-6741-4A6B-9F2C-5D637399DF85}" type="pres">
      <dgm:prSet presAssocID="{BDEDC80E-EC0A-4631-84D1-0A81AE30422C}" presName="horzThree" presStyleCnt="0"/>
      <dgm:spPr/>
    </dgm:pt>
    <dgm:pt modelId="{613D02D1-D9E3-4404-A876-AD7A01423F87}" type="pres">
      <dgm:prSet presAssocID="{D1F3084B-BEBC-4672-A81E-8017A3408E65}" presName="sibSpaceThree" presStyleCnt="0"/>
      <dgm:spPr/>
    </dgm:pt>
    <dgm:pt modelId="{D590F2FC-ECF8-42A3-B8B5-55D49748645C}" type="pres">
      <dgm:prSet presAssocID="{EDC084AE-00AB-43E1-A032-5F004A15E82D}" presName="vertThree" presStyleCnt="0"/>
      <dgm:spPr/>
    </dgm:pt>
    <dgm:pt modelId="{BE744956-2C7F-4095-862B-ABE8AA9D407C}" type="pres">
      <dgm:prSet presAssocID="{EDC084AE-00AB-43E1-A032-5F004A15E82D}" presName="txThree" presStyleLbl="node3" presStyleIdx="1" presStyleCnt="4">
        <dgm:presLayoutVars>
          <dgm:chPref val="3"/>
        </dgm:presLayoutVars>
      </dgm:prSet>
      <dgm:spPr/>
      <dgm:t>
        <a:bodyPr/>
        <a:lstStyle/>
        <a:p>
          <a:endParaRPr lang="en-US"/>
        </a:p>
      </dgm:t>
    </dgm:pt>
    <dgm:pt modelId="{1A8A11FC-ADD0-4EF0-B60F-37E78150A4A4}" type="pres">
      <dgm:prSet presAssocID="{EDC084AE-00AB-43E1-A032-5F004A15E82D}" presName="horzThree" presStyleCnt="0"/>
      <dgm:spPr/>
    </dgm:pt>
    <dgm:pt modelId="{60C09E7D-5D8A-4CB6-A7F8-900FFA04A20F}" type="pres">
      <dgm:prSet presAssocID="{83A87917-7367-4843-AE72-2D99BACD5EE6}" presName="sibSpaceTwo" presStyleCnt="0"/>
      <dgm:spPr/>
    </dgm:pt>
    <dgm:pt modelId="{D5027873-F603-48AF-8868-AF6A57D5ED33}" type="pres">
      <dgm:prSet presAssocID="{BD7E7173-1F6B-4587-9C65-7408C4FD2960}" presName="vertTwo" presStyleCnt="0"/>
      <dgm:spPr/>
    </dgm:pt>
    <dgm:pt modelId="{9B0E50A8-D0B7-4F02-8BB0-37BABEDE66F3}" type="pres">
      <dgm:prSet presAssocID="{BD7E7173-1F6B-4587-9C65-7408C4FD2960}" presName="txTwo" presStyleLbl="node2" presStyleIdx="1" presStyleCnt="2">
        <dgm:presLayoutVars>
          <dgm:chPref val="3"/>
        </dgm:presLayoutVars>
      </dgm:prSet>
      <dgm:spPr/>
      <dgm:t>
        <a:bodyPr/>
        <a:lstStyle/>
        <a:p>
          <a:endParaRPr lang="en-US"/>
        </a:p>
      </dgm:t>
    </dgm:pt>
    <dgm:pt modelId="{CEED7F4A-55FD-4488-9422-F8147A900A47}" type="pres">
      <dgm:prSet presAssocID="{BD7E7173-1F6B-4587-9C65-7408C4FD2960}" presName="parTransTwo" presStyleCnt="0"/>
      <dgm:spPr/>
    </dgm:pt>
    <dgm:pt modelId="{86AAA8F7-C7C9-4037-89BE-1BFE05B337F0}" type="pres">
      <dgm:prSet presAssocID="{BD7E7173-1F6B-4587-9C65-7408C4FD2960}" presName="horzTwo" presStyleCnt="0"/>
      <dgm:spPr/>
    </dgm:pt>
    <dgm:pt modelId="{06ED0C5E-1CD1-4D35-A1B9-A61FDCA9EDA0}" type="pres">
      <dgm:prSet presAssocID="{201BDC99-8783-4263-BF32-E0AD7452598D}" presName="vertThree" presStyleCnt="0"/>
      <dgm:spPr/>
    </dgm:pt>
    <dgm:pt modelId="{6C1F669E-674D-4968-B671-59B8C21C1FE4}" type="pres">
      <dgm:prSet presAssocID="{201BDC99-8783-4263-BF32-E0AD7452598D}" presName="txThree" presStyleLbl="node3" presStyleIdx="2" presStyleCnt="4">
        <dgm:presLayoutVars>
          <dgm:chPref val="3"/>
        </dgm:presLayoutVars>
      </dgm:prSet>
      <dgm:spPr/>
      <dgm:t>
        <a:bodyPr/>
        <a:lstStyle/>
        <a:p>
          <a:endParaRPr lang="en-US"/>
        </a:p>
      </dgm:t>
    </dgm:pt>
    <dgm:pt modelId="{8E9A5B64-05BC-4B3D-90E3-1E9FC176BF52}" type="pres">
      <dgm:prSet presAssocID="{201BDC99-8783-4263-BF32-E0AD7452598D}" presName="horzThree" presStyleCnt="0"/>
      <dgm:spPr/>
    </dgm:pt>
    <dgm:pt modelId="{59131ADF-34C8-43CB-B65F-0B97188B8085}" type="pres">
      <dgm:prSet presAssocID="{C9F84701-52B2-44E2-8229-68926A3AD3AB}" presName="sibSpaceThree" presStyleCnt="0"/>
      <dgm:spPr/>
    </dgm:pt>
    <dgm:pt modelId="{FB5DFDB2-1378-4631-9CBD-6362246B194B}" type="pres">
      <dgm:prSet presAssocID="{B6EE4D81-F34D-487E-95BA-4477F2F123AB}" presName="vertThree" presStyleCnt="0"/>
      <dgm:spPr/>
    </dgm:pt>
    <dgm:pt modelId="{4D73AEE9-9B9F-4CE7-8C19-2017073482C0}" type="pres">
      <dgm:prSet presAssocID="{B6EE4D81-F34D-487E-95BA-4477F2F123AB}" presName="txThree" presStyleLbl="node3" presStyleIdx="3" presStyleCnt="4">
        <dgm:presLayoutVars>
          <dgm:chPref val="3"/>
        </dgm:presLayoutVars>
      </dgm:prSet>
      <dgm:spPr/>
      <dgm:t>
        <a:bodyPr/>
        <a:lstStyle/>
        <a:p>
          <a:endParaRPr lang="en-US"/>
        </a:p>
      </dgm:t>
    </dgm:pt>
    <dgm:pt modelId="{A27D7205-C25C-4373-A58A-1B41F05F62D6}" type="pres">
      <dgm:prSet presAssocID="{B6EE4D81-F34D-487E-95BA-4477F2F123AB}" presName="horzThree" presStyleCnt="0"/>
      <dgm:spPr/>
    </dgm:pt>
  </dgm:ptLst>
  <dgm:cxnLst>
    <dgm:cxn modelId="{7A2F45EE-6B2F-4BAB-B425-617BAAE9F1D2}" type="presOf" srcId="{EDC084AE-00AB-43E1-A032-5F004A15E82D}" destId="{BE744956-2C7F-4095-862B-ABE8AA9D407C}" srcOrd="0" destOrd="0" presId="urn:microsoft.com/office/officeart/2005/8/layout/hierarchy4"/>
    <dgm:cxn modelId="{B774125E-4FF1-407C-AE22-94725BDC5637}" srcId="{D1E5F2B9-1214-4E70-86DF-FAD8B3E64481}" destId="{B8C8489C-4C02-4713-BF82-0C08EEE25149}" srcOrd="0" destOrd="0" parTransId="{00DD552D-2F5D-4AF6-9400-6671786EA40C}" sibTransId="{A8BC6173-E322-4FD4-AE18-5C67CD5AD7A1}"/>
    <dgm:cxn modelId="{D0CC529D-BA7C-4D47-AFD2-98EEF8858F24}" type="presOf" srcId="{D1E5F2B9-1214-4E70-86DF-FAD8B3E64481}" destId="{9C91A26D-C870-407D-BE61-E9AA3DB2CBEB}" srcOrd="0" destOrd="0" presId="urn:microsoft.com/office/officeart/2005/8/layout/hierarchy4"/>
    <dgm:cxn modelId="{4052A607-DE6A-4070-B96D-BE2CA2ECA6EF}" type="presOf" srcId="{BDEDC80E-EC0A-4631-84D1-0A81AE30422C}" destId="{68E0B71B-83FD-4600-A175-EC213422B52A}" srcOrd="0" destOrd="0" presId="urn:microsoft.com/office/officeart/2005/8/layout/hierarchy4"/>
    <dgm:cxn modelId="{EC1AC1C9-9E70-42E9-9397-566DFEE83D2B}" srcId="{3CFDE9CC-1DE6-4E1E-ABC4-E902DA802316}" destId="{BDEDC80E-EC0A-4631-84D1-0A81AE30422C}" srcOrd="0" destOrd="0" parTransId="{7FB6A191-D8A2-4BE8-B7D1-7E771724BDE1}" sibTransId="{D1F3084B-BEBC-4672-A81E-8017A3408E65}"/>
    <dgm:cxn modelId="{6F52FE85-22E9-403A-81D1-17D11CD8C02C}" srcId="{B8C8489C-4C02-4713-BF82-0C08EEE25149}" destId="{BD7E7173-1F6B-4587-9C65-7408C4FD2960}" srcOrd="1" destOrd="0" parTransId="{3784C432-255F-412F-A034-5D3A64D2D180}" sibTransId="{E3354CA5-F5FA-45BE-868F-764DF3FFC9D2}"/>
    <dgm:cxn modelId="{09609C63-2185-450C-ADDF-A813404C8BE8}" srcId="{3CFDE9CC-1DE6-4E1E-ABC4-E902DA802316}" destId="{EDC084AE-00AB-43E1-A032-5F004A15E82D}" srcOrd="1" destOrd="0" parTransId="{9646563E-9825-4EF3-9EDB-ABE4EA24D99C}" sibTransId="{A948834B-E1F0-4A8E-8E7C-66DD0D5BBEB5}"/>
    <dgm:cxn modelId="{FF8C0E3C-9F91-4CDF-8844-4192BA947B49}" srcId="{BD7E7173-1F6B-4587-9C65-7408C4FD2960}" destId="{201BDC99-8783-4263-BF32-E0AD7452598D}" srcOrd="0" destOrd="0" parTransId="{5891EF33-81C2-4C85-9409-DBB3A1F6EE44}" sibTransId="{C9F84701-52B2-44E2-8229-68926A3AD3AB}"/>
    <dgm:cxn modelId="{E645936D-97C5-4414-AA35-96C8B5611E16}" type="presOf" srcId="{201BDC99-8783-4263-BF32-E0AD7452598D}" destId="{6C1F669E-674D-4968-B671-59B8C21C1FE4}" srcOrd="0" destOrd="0" presId="urn:microsoft.com/office/officeart/2005/8/layout/hierarchy4"/>
    <dgm:cxn modelId="{0A76089F-704E-4135-A975-EA3F4F3995DB}" type="presOf" srcId="{B6EE4D81-F34D-487E-95BA-4477F2F123AB}" destId="{4D73AEE9-9B9F-4CE7-8C19-2017073482C0}" srcOrd="0" destOrd="0" presId="urn:microsoft.com/office/officeart/2005/8/layout/hierarchy4"/>
    <dgm:cxn modelId="{82247174-33F2-4700-A984-A52BE624594D}" srcId="{B8C8489C-4C02-4713-BF82-0C08EEE25149}" destId="{3CFDE9CC-1DE6-4E1E-ABC4-E902DA802316}" srcOrd="0" destOrd="0" parTransId="{C8A64FE5-C66F-4FD2-B2F9-A7D572B44B1C}" sibTransId="{83A87917-7367-4843-AE72-2D99BACD5EE6}"/>
    <dgm:cxn modelId="{BB0109CB-C47B-4730-9892-7BFBFFECE67F}" srcId="{BD7E7173-1F6B-4587-9C65-7408C4FD2960}" destId="{B6EE4D81-F34D-487E-95BA-4477F2F123AB}" srcOrd="1" destOrd="0" parTransId="{18758453-E6BD-4B62-87A1-76DD17928192}" sibTransId="{92F89804-0E34-49C0-AB4B-737740DA8B0A}"/>
    <dgm:cxn modelId="{567FFD1D-F9FF-4561-A69F-78130FF82E0B}" type="presOf" srcId="{B8C8489C-4C02-4713-BF82-0C08EEE25149}" destId="{C354B852-F0AA-49DD-95D1-44B15D1BB684}" srcOrd="0" destOrd="0" presId="urn:microsoft.com/office/officeart/2005/8/layout/hierarchy4"/>
    <dgm:cxn modelId="{98B093EE-0469-4894-9E00-C34F0B07ECD6}" type="presOf" srcId="{3CFDE9CC-1DE6-4E1E-ABC4-E902DA802316}" destId="{414641B6-2F43-4FB4-A98F-3F55131EE8BD}" srcOrd="0" destOrd="0" presId="urn:microsoft.com/office/officeart/2005/8/layout/hierarchy4"/>
    <dgm:cxn modelId="{EC87F648-9AC5-4D18-88D5-54B6B59CF2F7}" type="presOf" srcId="{BD7E7173-1F6B-4587-9C65-7408C4FD2960}" destId="{9B0E50A8-D0B7-4F02-8BB0-37BABEDE66F3}" srcOrd="0" destOrd="0" presId="urn:microsoft.com/office/officeart/2005/8/layout/hierarchy4"/>
    <dgm:cxn modelId="{A46D2C44-A2BE-41F0-8B0D-628D25B40ADE}" type="presParOf" srcId="{9C91A26D-C870-407D-BE61-E9AA3DB2CBEB}" destId="{CF58D4FB-05BD-4C63-A859-1E35BCB1E66E}" srcOrd="0" destOrd="0" presId="urn:microsoft.com/office/officeart/2005/8/layout/hierarchy4"/>
    <dgm:cxn modelId="{B6161613-68CD-47BC-83A2-B1C7E56073FB}" type="presParOf" srcId="{CF58D4FB-05BD-4C63-A859-1E35BCB1E66E}" destId="{C354B852-F0AA-49DD-95D1-44B15D1BB684}" srcOrd="0" destOrd="0" presId="urn:microsoft.com/office/officeart/2005/8/layout/hierarchy4"/>
    <dgm:cxn modelId="{FF78E4DB-FD73-465A-82FA-8EAC0402A8C8}" type="presParOf" srcId="{CF58D4FB-05BD-4C63-A859-1E35BCB1E66E}" destId="{E8DC7576-FB61-4C7B-AC2A-32C883E78B28}" srcOrd="1" destOrd="0" presId="urn:microsoft.com/office/officeart/2005/8/layout/hierarchy4"/>
    <dgm:cxn modelId="{8BAB6BC4-B690-4B8C-BAAA-E51A13F68B3D}" type="presParOf" srcId="{CF58D4FB-05BD-4C63-A859-1E35BCB1E66E}" destId="{A1AF2A9D-F951-4FF4-9DFC-4185F96DC5BC}" srcOrd="2" destOrd="0" presId="urn:microsoft.com/office/officeart/2005/8/layout/hierarchy4"/>
    <dgm:cxn modelId="{5FD9C13D-368B-4AB5-8972-F4F2038B56A4}" type="presParOf" srcId="{A1AF2A9D-F951-4FF4-9DFC-4185F96DC5BC}" destId="{5F71DA4E-020F-4EF1-A429-A4C3AB4728F1}" srcOrd="0" destOrd="0" presId="urn:microsoft.com/office/officeart/2005/8/layout/hierarchy4"/>
    <dgm:cxn modelId="{7698C44D-6067-43AC-84B3-E2E2480AE6FC}" type="presParOf" srcId="{5F71DA4E-020F-4EF1-A429-A4C3AB4728F1}" destId="{414641B6-2F43-4FB4-A98F-3F55131EE8BD}" srcOrd="0" destOrd="0" presId="urn:microsoft.com/office/officeart/2005/8/layout/hierarchy4"/>
    <dgm:cxn modelId="{4E44BFE9-5DC4-40E2-8B62-FBB3EA6B7334}" type="presParOf" srcId="{5F71DA4E-020F-4EF1-A429-A4C3AB4728F1}" destId="{8689B1EC-0B0E-47F5-B466-44C48C39D8E1}" srcOrd="1" destOrd="0" presId="urn:microsoft.com/office/officeart/2005/8/layout/hierarchy4"/>
    <dgm:cxn modelId="{94778560-21CF-4E16-BC06-4EFE69A5A073}" type="presParOf" srcId="{5F71DA4E-020F-4EF1-A429-A4C3AB4728F1}" destId="{97F49914-F6D4-41AA-8A74-62544A3AAFF8}" srcOrd="2" destOrd="0" presId="urn:microsoft.com/office/officeart/2005/8/layout/hierarchy4"/>
    <dgm:cxn modelId="{92692B73-86BB-49DF-A7BF-90068F97E15B}" type="presParOf" srcId="{97F49914-F6D4-41AA-8A74-62544A3AAFF8}" destId="{F5E0C0A8-38A9-4663-8028-8871F996B9E6}" srcOrd="0" destOrd="0" presId="urn:microsoft.com/office/officeart/2005/8/layout/hierarchy4"/>
    <dgm:cxn modelId="{F3C4C9A7-8DC5-4C30-9C21-716888E8F9C5}" type="presParOf" srcId="{F5E0C0A8-38A9-4663-8028-8871F996B9E6}" destId="{68E0B71B-83FD-4600-A175-EC213422B52A}" srcOrd="0" destOrd="0" presId="urn:microsoft.com/office/officeart/2005/8/layout/hierarchy4"/>
    <dgm:cxn modelId="{305D0A10-1F0D-463D-81D8-6DC26AEDC744}" type="presParOf" srcId="{F5E0C0A8-38A9-4663-8028-8871F996B9E6}" destId="{F576A5D7-6741-4A6B-9F2C-5D637399DF85}" srcOrd="1" destOrd="0" presId="urn:microsoft.com/office/officeart/2005/8/layout/hierarchy4"/>
    <dgm:cxn modelId="{EA78A9C0-AA0E-45D0-B121-3BF89389598C}" type="presParOf" srcId="{97F49914-F6D4-41AA-8A74-62544A3AAFF8}" destId="{613D02D1-D9E3-4404-A876-AD7A01423F87}" srcOrd="1" destOrd="0" presId="urn:microsoft.com/office/officeart/2005/8/layout/hierarchy4"/>
    <dgm:cxn modelId="{DD07AE41-0035-44AB-B8BD-906D160E63AB}" type="presParOf" srcId="{97F49914-F6D4-41AA-8A74-62544A3AAFF8}" destId="{D590F2FC-ECF8-42A3-B8B5-55D49748645C}" srcOrd="2" destOrd="0" presId="urn:microsoft.com/office/officeart/2005/8/layout/hierarchy4"/>
    <dgm:cxn modelId="{CA3B55CD-4338-46A4-B6E6-41D6F0647284}" type="presParOf" srcId="{D590F2FC-ECF8-42A3-B8B5-55D49748645C}" destId="{BE744956-2C7F-4095-862B-ABE8AA9D407C}" srcOrd="0" destOrd="0" presId="urn:microsoft.com/office/officeart/2005/8/layout/hierarchy4"/>
    <dgm:cxn modelId="{8777CAE9-E5F7-4834-8115-8ACEBB152C61}" type="presParOf" srcId="{D590F2FC-ECF8-42A3-B8B5-55D49748645C}" destId="{1A8A11FC-ADD0-4EF0-B60F-37E78150A4A4}" srcOrd="1" destOrd="0" presId="urn:microsoft.com/office/officeart/2005/8/layout/hierarchy4"/>
    <dgm:cxn modelId="{5B22D2A3-7158-4F4D-B6E3-DABECD9B4EB6}" type="presParOf" srcId="{A1AF2A9D-F951-4FF4-9DFC-4185F96DC5BC}" destId="{60C09E7D-5D8A-4CB6-A7F8-900FFA04A20F}" srcOrd="1" destOrd="0" presId="urn:microsoft.com/office/officeart/2005/8/layout/hierarchy4"/>
    <dgm:cxn modelId="{F3596B80-B53C-4E28-84AE-5E9DEC153B67}" type="presParOf" srcId="{A1AF2A9D-F951-4FF4-9DFC-4185F96DC5BC}" destId="{D5027873-F603-48AF-8868-AF6A57D5ED33}" srcOrd="2" destOrd="0" presId="urn:microsoft.com/office/officeart/2005/8/layout/hierarchy4"/>
    <dgm:cxn modelId="{BC78CD6B-0864-4740-981F-04B05D904438}" type="presParOf" srcId="{D5027873-F603-48AF-8868-AF6A57D5ED33}" destId="{9B0E50A8-D0B7-4F02-8BB0-37BABEDE66F3}" srcOrd="0" destOrd="0" presId="urn:microsoft.com/office/officeart/2005/8/layout/hierarchy4"/>
    <dgm:cxn modelId="{E0A2CC3C-D568-4753-95FD-FA7598E1AA1D}" type="presParOf" srcId="{D5027873-F603-48AF-8868-AF6A57D5ED33}" destId="{CEED7F4A-55FD-4488-9422-F8147A900A47}" srcOrd="1" destOrd="0" presId="urn:microsoft.com/office/officeart/2005/8/layout/hierarchy4"/>
    <dgm:cxn modelId="{19B6CACA-5F8A-4427-B523-51C61CFB1F85}" type="presParOf" srcId="{D5027873-F603-48AF-8868-AF6A57D5ED33}" destId="{86AAA8F7-C7C9-4037-89BE-1BFE05B337F0}" srcOrd="2" destOrd="0" presId="urn:microsoft.com/office/officeart/2005/8/layout/hierarchy4"/>
    <dgm:cxn modelId="{4522AB9E-7378-4B45-BE99-65F2A09C7E8C}" type="presParOf" srcId="{86AAA8F7-C7C9-4037-89BE-1BFE05B337F0}" destId="{06ED0C5E-1CD1-4D35-A1B9-A61FDCA9EDA0}" srcOrd="0" destOrd="0" presId="urn:microsoft.com/office/officeart/2005/8/layout/hierarchy4"/>
    <dgm:cxn modelId="{9A5B9ECA-B1F2-43D2-8070-9470CB652CD0}" type="presParOf" srcId="{06ED0C5E-1CD1-4D35-A1B9-A61FDCA9EDA0}" destId="{6C1F669E-674D-4968-B671-59B8C21C1FE4}" srcOrd="0" destOrd="0" presId="urn:microsoft.com/office/officeart/2005/8/layout/hierarchy4"/>
    <dgm:cxn modelId="{8584B0E4-CFAC-4EE0-8228-A824457C36CE}" type="presParOf" srcId="{06ED0C5E-1CD1-4D35-A1B9-A61FDCA9EDA0}" destId="{8E9A5B64-05BC-4B3D-90E3-1E9FC176BF52}" srcOrd="1" destOrd="0" presId="urn:microsoft.com/office/officeart/2005/8/layout/hierarchy4"/>
    <dgm:cxn modelId="{B381168C-9207-4799-B760-F2D1755F7835}" type="presParOf" srcId="{86AAA8F7-C7C9-4037-89BE-1BFE05B337F0}" destId="{59131ADF-34C8-43CB-B65F-0B97188B8085}" srcOrd="1" destOrd="0" presId="urn:microsoft.com/office/officeart/2005/8/layout/hierarchy4"/>
    <dgm:cxn modelId="{D8642257-C6CB-4E4B-9787-1596ABED1785}" type="presParOf" srcId="{86AAA8F7-C7C9-4037-89BE-1BFE05B337F0}" destId="{FB5DFDB2-1378-4631-9CBD-6362246B194B}" srcOrd="2" destOrd="0" presId="urn:microsoft.com/office/officeart/2005/8/layout/hierarchy4"/>
    <dgm:cxn modelId="{E397B10F-10B2-4621-A65B-DA51BC9CBB1F}" type="presParOf" srcId="{FB5DFDB2-1378-4631-9CBD-6362246B194B}" destId="{4D73AEE9-9B9F-4CE7-8C19-2017073482C0}" srcOrd="0" destOrd="0" presId="urn:microsoft.com/office/officeart/2005/8/layout/hierarchy4"/>
    <dgm:cxn modelId="{9552B5F2-1AB9-4EBA-AFA6-59E8014F7279}" type="presParOf" srcId="{FB5DFDB2-1378-4631-9CBD-6362246B194B}" destId="{A27D7205-C25C-4373-A58A-1B41F05F62D6}" srcOrd="1" destOrd="0" presId="urn:microsoft.com/office/officeart/2005/8/layout/hierarchy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A5D4A9B-CA50-4AEB-928A-D0F9F2C2A581}"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F7C04DB2-A22A-4965-9E88-2340A0DBC8AA}">
      <dgm:prSet phldrT="[Text]"/>
      <dgm:spPr/>
      <dgm:t>
        <a:bodyPr/>
        <a:lstStyle/>
        <a:p>
          <a:r>
            <a:rPr lang="en-US" dirty="0"/>
            <a:t>Reduce Power Imbalance</a:t>
          </a:r>
        </a:p>
      </dgm:t>
    </dgm:pt>
    <dgm:pt modelId="{3BED0D73-ABCD-40F3-A384-087C89A3A502}" type="parTrans" cxnId="{4526B401-5AD8-4993-A1BD-235EE603CF42}">
      <dgm:prSet/>
      <dgm:spPr/>
      <dgm:t>
        <a:bodyPr/>
        <a:lstStyle/>
        <a:p>
          <a:endParaRPr lang="en-US"/>
        </a:p>
      </dgm:t>
    </dgm:pt>
    <dgm:pt modelId="{C9AEA3BB-B469-4B59-9D44-083726466A47}" type="sibTrans" cxnId="{4526B401-5AD8-4993-A1BD-235EE603CF42}">
      <dgm:prSet/>
      <dgm:spPr/>
      <dgm:t>
        <a:bodyPr/>
        <a:lstStyle/>
        <a:p>
          <a:endParaRPr lang="en-US"/>
        </a:p>
      </dgm:t>
    </dgm:pt>
    <dgm:pt modelId="{2DCA7DBC-97F3-4FB4-8AC2-424A434ED11C}">
      <dgm:prSet phldrT="[Text]"/>
      <dgm:spPr/>
      <dgm:t>
        <a:bodyPr/>
        <a:lstStyle/>
        <a:p>
          <a:r>
            <a:rPr lang="en-US" dirty="0"/>
            <a:t>Ask for consent when you can</a:t>
          </a:r>
        </a:p>
      </dgm:t>
    </dgm:pt>
    <dgm:pt modelId="{DCECC553-0D92-4541-8398-62CD3D5CB61D}" type="parTrans" cxnId="{E03A81A6-16DF-468E-A516-18FBA1CF1DD1}">
      <dgm:prSet/>
      <dgm:spPr/>
      <dgm:t>
        <a:bodyPr/>
        <a:lstStyle/>
        <a:p>
          <a:endParaRPr lang="en-US"/>
        </a:p>
      </dgm:t>
    </dgm:pt>
    <dgm:pt modelId="{5CC297E5-A90C-4F35-916D-C1C9657934D6}" type="sibTrans" cxnId="{E03A81A6-16DF-468E-A516-18FBA1CF1DD1}">
      <dgm:prSet/>
      <dgm:spPr/>
      <dgm:t>
        <a:bodyPr/>
        <a:lstStyle/>
        <a:p>
          <a:endParaRPr lang="en-US"/>
        </a:p>
      </dgm:t>
    </dgm:pt>
    <dgm:pt modelId="{D4F939DE-7507-4AC3-B55D-B0F7F6C35ED6}">
      <dgm:prSet phldrT="[Text]"/>
      <dgm:spPr/>
      <dgm:t>
        <a:bodyPr/>
        <a:lstStyle/>
        <a:p>
          <a:r>
            <a:rPr lang="en-US" dirty="0"/>
            <a:t>Give people the choice to keep using</a:t>
          </a:r>
        </a:p>
      </dgm:t>
    </dgm:pt>
    <dgm:pt modelId="{78773C8B-B786-4BAE-B656-1F65DDD6DCAB}" type="parTrans" cxnId="{8E2DB689-B328-4266-9917-7DBEAF09C6C3}">
      <dgm:prSet/>
      <dgm:spPr/>
      <dgm:t>
        <a:bodyPr/>
        <a:lstStyle/>
        <a:p>
          <a:endParaRPr lang="en-US"/>
        </a:p>
      </dgm:t>
    </dgm:pt>
    <dgm:pt modelId="{60BEF053-0911-418E-9254-9434243C2C23}" type="sibTrans" cxnId="{8E2DB689-B328-4266-9917-7DBEAF09C6C3}">
      <dgm:prSet/>
      <dgm:spPr/>
      <dgm:t>
        <a:bodyPr/>
        <a:lstStyle/>
        <a:p>
          <a:endParaRPr lang="en-US"/>
        </a:p>
      </dgm:t>
    </dgm:pt>
    <dgm:pt modelId="{C4817F7B-31F4-4139-AD63-1BBD2218A5DF}" type="pres">
      <dgm:prSet presAssocID="{EA5D4A9B-CA50-4AEB-928A-D0F9F2C2A581}" presName="linear" presStyleCnt="0">
        <dgm:presLayoutVars>
          <dgm:dir/>
          <dgm:animLvl val="lvl"/>
          <dgm:resizeHandles val="exact"/>
        </dgm:presLayoutVars>
      </dgm:prSet>
      <dgm:spPr/>
      <dgm:t>
        <a:bodyPr/>
        <a:lstStyle/>
        <a:p>
          <a:endParaRPr lang="en-US"/>
        </a:p>
      </dgm:t>
    </dgm:pt>
    <dgm:pt modelId="{4B62D2CF-A91F-4005-B17F-E8FBE9AF278F}" type="pres">
      <dgm:prSet presAssocID="{F7C04DB2-A22A-4965-9E88-2340A0DBC8AA}" presName="parentLin" presStyleCnt="0"/>
      <dgm:spPr/>
    </dgm:pt>
    <dgm:pt modelId="{A10CE593-287A-40DE-AC0C-601C28FB9E57}" type="pres">
      <dgm:prSet presAssocID="{F7C04DB2-A22A-4965-9E88-2340A0DBC8AA}" presName="parentLeftMargin" presStyleLbl="node1" presStyleIdx="0" presStyleCnt="3"/>
      <dgm:spPr/>
      <dgm:t>
        <a:bodyPr/>
        <a:lstStyle/>
        <a:p>
          <a:endParaRPr lang="en-US"/>
        </a:p>
      </dgm:t>
    </dgm:pt>
    <dgm:pt modelId="{2246A28F-A9ED-4210-AFD9-FA374B14B22B}" type="pres">
      <dgm:prSet presAssocID="{F7C04DB2-A22A-4965-9E88-2340A0DBC8AA}" presName="parentText" presStyleLbl="node1" presStyleIdx="0" presStyleCnt="3">
        <dgm:presLayoutVars>
          <dgm:chMax val="0"/>
          <dgm:bulletEnabled val="1"/>
        </dgm:presLayoutVars>
      </dgm:prSet>
      <dgm:spPr/>
      <dgm:t>
        <a:bodyPr/>
        <a:lstStyle/>
        <a:p>
          <a:endParaRPr lang="en-US"/>
        </a:p>
      </dgm:t>
    </dgm:pt>
    <dgm:pt modelId="{D7CCB9DC-B898-4B06-9618-C923301AE72C}" type="pres">
      <dgm:prSet presAssocID="{F7C04DB2-A22A-4965-9E88-2340A0DBC8AA}" presName="negativeSpace" presStyleCnt="0"/>
      <dgm:spPr/>
    </dgm:pt>
    <dgm:pt modelId="{CC5D3C74-8F9D-4DC5-9492-62BDC20D6837}" type="pres">
      <dgm:prSet presAssocID="{F7C04DB2-A22A-4965-9E88-2340A0DBC8AA}" presName="childText" presStyleLbl="conFgAcc1" presStyleIdx="0" presStyleCnt="3">
        <dgm:presLayoutVars>
          <dgm:bulletEnabled val="1"/>
        </dgm:presLayoutVars>
      </dgm:prSet>
      <dgm:spPr/>
    </dgm:pt>
    <dgm:pt modelId="{3780C525-A8DB-473D-87B6-513D1CC8FB94}" type="pres">
      <dgm:prSet presAssocID="{C9AEA3BB-B469-4B59-9D44-083726466A47}" presName="spaceBetweenRectangles" presStyleCnt="0"/>
      <dgm:spPr/>
    </dgm:pt>
    <dgm:pt modelId="{C1F88478-2E13-450D-BA46-82E2BC785FCA}" type="pres">
      <dgm:prSet presAssocID="{2DCA7DBC-97F3-4FB4-8AC2-424A434ED11C}" presName="parentLin" presStyleCnt="0"/>
      <dgm:spPr/>
    </dgm:pt>
    <dgm:pt modelId="{6FE982D3-FD0E-4BFF-9D2A-A4336D6FB61C}" type="pres">
      <dgm:prSet presAssocID="{2DCA7DBC-97F3-4FB4-8AC2-424A434ED11C}" presName="parentLeftMargin" presStyleLbl="node1" presStyleIdx="0" presStyleCnt="3"/>
      <dgm:spPr/>
      <dgm:t>
        <a:bodyPr/>
        <a:lstStyle/>
        <a:p>
          <a:endParaRPr lang="en-US"/>
        </a:p>
      </dgm:t>
    </dgm:pt>
    <dgm:pt modelId="{744E0576-21DF-478F-AF2C-F19819A9F1B2}" type="pres">
      <dgm:prSet presAssocID="{2DCA7DBC-97F3-4FB4-8AC2-424A434ED11C}" presName="parentText" presStyleLbl="node1" presStyleIdx="1" presStyleCnt="3">
        <dgm:presLayoutVars>
          <dgm:chMax val="0"/>
          <dgm:bulletEnabled val="1"/>
        </dgm:presLayoutVars>
      </dgm:prSet>
      <dgm:spPr/>
      <dgm:t>
        <a:bodyPr/>
        <a:lstStyle/>
        <a:p>
          <a:endParaRPr lang="en-US"/>
        </a:p>
      </dgm:t>
    </dgm:pt>
    <dgm:pt modelId="{985450C7-2127-4EDA-9E6B-4579088CDDE1}" type="pres">
      <dgm:prSet presAssocID="{2DCA7DBC-97F3-4FB4-8AC2-424A434ED11C}" presName="negativeSpace" presStyleCnt="0"/>
      <dgm:spPr/>
    </dgm:pt>
    <dgm:pt modelId="{99F38FBB-10ED-41B3-8ECC-938C835F2074}" type="pres">
      <dgm:prSet presAssocID="{2DCA7DBC-97F3-4FB4-8AC2-424A434ED11C}" presName="childText" presStyleLbl="conFgAcc1" presStyleIdx="1" presStyleCnt="3">
        <dgm:presLayoutVars>
          <dgm:bulletEnabled val="1"/>
        </dgm:presLayoutVars>
      </dgm:prSet>
      <dgm:spPr/>
    </dgm:pt>
    <dgm:pt modelId="{61A7504F-88B7-4E6F-AF26-8164D04864D7}" type="pres">
      <dgm:prSet presAssocID="{5CC297E5-A90C-4F35-916D-C1C9657934D6}" presName="spaceBetweenRectangles" presStyleCnt="0"/>
      <dgm:spPr/>
    </dgm:pt>
    <dgm:pt modelId="{4C3BBA61-249E-4319-9813-4D64A5B49CC9}" type="pres">
      <dgm:prSet presAssocID="{D4F939DE-7507-4AC3-B55D-B0F7F6C35ED6}" presName="parentLin" presStyleCnt="0"/>
      <dgm:spPr/>
    </dgm:pt>
    <dgm:pt modelId="{3CF6F856-F46C-4413-BEA5-43F6C064D6D9}" type="pres">
      <dgm:prSet presAssocID="{D4F939DE-7507-4AC3-B55D-B0F7F6C35ED6}" presName="parentLeftMargin" presStyleLbl="node1" presStyleIdx="1" presStyleCnt="3"/>
      <dgm:spPr/>
      <dgm:t>
        <a:bodyPr/>
        <a:lstStyle/>
        <a:p>
          <a:endParaRPr lang="en-US"/>
        </a:p>
      </dgm:t>
    </dgm:pt>
    <dgm:pt modelId="{19C5BFE3-6141-476C-9523-3AAEA2E6900C}" type="pres">
      <dgm:prSet presAssocID="{D4F939DE-7507-4AC3-B55D-B0F7F6C35ED6}" presName="parentText" presStyleLbl="node1" presStyleIdx="2" presStyleCnt="3">
        <dgm:presLayoutVars>
          <dgm:chMax val="0"/>
          <dgm:bulletEnabled val="1"/>
        </dgm:presLayoutVars>
      </dgm:prSet>
      <dgm:spPr/>
      <dgm:t>
        <a:bodyPr/>
        <a:lstStyle/>
        <a:p>
          <a:endParaRPr lang="en-US"/>
        </a:p>
      </dgm:t>
    </dgm:pt>
    <dgm:pt modelId="{74664A59-EFA6-43CD-807A-8A2D69E318D2}" type="pres">
      <dgm:prSet presAssocID="{D4F939DE-7507-4AC3-B55D-B0F7F6C35ED6}" presName="negativeSpace" presStyleCnt="0"/>
      <dgm:spPr/>
    </dgm:pt>
    <dgm:pt modelId="{32E5513C-0C39-4DEB-A1B3-3C050FE02C45}" type="pres">
      <dgm:prSet presAssocID="{D4F939DE-7507-4AC3-B55D-B0F7F6C35ED6}" presName="childText" presStyleLbl="conFgAcc1" presStyleIdx="2" presStyleCnt="3">
        <dgm:presLayoutVars>
          <dgm:bulletEnabled val="1"/>
        </dgm:presLayoutVars>
      </dgm:prSet>
      <dgm:spPr/>
    </dgm:pt>
  </dgm:ptLst>
  <dgm:cxnLst>
    <dgm:cxn modelId="{8E2DB689-B328-4266-9917-7DBEAF09C6C3}" srcId="{EA5D4A9B-CA50-4AEB-928A-D0F9F2C2A581}" destId="{D4F939DE-7507-4AC3-B55D-B0F7F6C35ED6}" srcOrd="2" destOrd="0" parTransId="{78773C8B-B786-4BAE-B656-1F65DDD6DCAB}" sibTransId="{60BEF053-0911-418E-9254-9434243C2C23}"/>
    <dgm:cxn modelId="{9173D183-4634-4F2C-998C-6A044E8B14BD}" type="presOf" srcId="{2DCA7DBC-97F3-4FB4-8AC2-424A434ED11C}" destId="{744E0576-21DF-478F-AF2C-F19819A9F1B2}" srcOrd="1" destOrd="0" presId="urn:microsoft.com/office/officeart/2005/8/layout/list1"/>
    <dgm:cxn modelId="{4526B401-5AD8-4993-A1BD-235EE603CF42}" srcId="{EA5D4A9B-CA50-4AEB-928A-D0F9F2C2A581}" destId="{F7C04DB2-A22A-4965-9E88-2340A0DBC8AA}" srcOrd="0" destOrd="0" parTransId="{3BED0D73-ABCD-40F3-A384-087C89A3A502}" sibTransId="{C9AEA3BB-B469-4B59-9D44-083726466A47}"/>
    <dgm:cxn modelId="{3FC38CC9-F40C-46E4-98B2-5839AFFA52E5}" type="presOf" srcId="{2DCA7DBC-97F3-4FB4-8AC2-424A434ED11C}" destId="{6FE982D3-FD0E-4BFF-9D2A-A4336D6FB61C}" srcOrd="0" destOrd="0" presId="urn:microsoft.com/office/officeart/2005/8/layout/list1"/>
    <dgm:cxn modelId="{7FBCB48C-473E-4974-AA3D-C132AAE4302F}" type="presOf" srcId="{D4F939DE-7507-4AC3-B55D-B0F7F6C35ED6}" destId="{19C5BFE3-6141-476C-9523-3AAEA2E6900C}" srcOrd="1" destOrd="0" presId="urn:microsoft.com/office/officeart/2005/8/layout/list1"/>
    <dgm:cxn modelId="{E20DA99E-8C9E-4DC2-A936-78A8E2D4B5B8}" type="presOf" srcId="{F7C04DB2-A22A-4965-9E88-2340A0DBC8AA}" destId="{A10CE593-287A-40DE-AC0C-601C28FB9E57}" srcOrd="0" destOrd="0" presId="urn:microsoft.com/office/officeart/2005/8/layout/list1"/>
    <dgm:cxn modelId="{22597181-CADA-41E4-BC3D-3816187636AD}" type="presOf" srcId="{EA5D4A9B-CA50-4AEB-928A-D0F9F2C2A581}" destId="{C4817F7B-31F4-4139-AD63-1BBD2218A5DF}" srcOrd="0" destOrd="0" presId="urn:microsoft.com/office/officeart/2005/8/layout/list1"/>
    <dgm:cxn modelId="{9A17C545-D943-4902-B2AD-8A454F26DCA4}" type="presOf" srcId="{F7C04DB2-A22A-4965-9E88-2340A0DBC8AA}" destId="{2246A28F-A9ED-4210-AFD9-FA374B14B22B}" srcOrd="1" destOrd="0" presId="urn:microsoft.com/office/officeart/2005/8/layout/list1"/>
    <dgm:cxn modelId="{E03A81A6-16DF-468E-A516-18FBA1CF1DD1}" srcId="{EA5D4A9B-CA50-4AEB-928A-D0F9F2C2A581}" destId="{2DCA7DBC-97F3-4FB4-8AC2-424A434ED11C}" srcOrd="1" destOrd="0" parTransId="{DCECC553-0D92-4541-8398-62CD3D5CB61D}" sibTransId="{5CC297E5-A90C-4F35-916D-C1C9657934D6}"/>
    <dgm:cxn modelId="{87A2AA3A-C6E8-4EFC-B114-6865CE1F47A2}" type="presOf" srcId="{D4F939DE-7507-4AC3-B55D-B0F7F6C35ED6}" destId="{3CF6F856-F46C-4413-BEA5-43F6C064D6D9}" srcOrd="0" destOrd="0" presId="urn:microsoft.com/office/officeart/2005/8/layout/list1"/>
    <dgm:cxn modelId="{7036BD26-A088-4B3F-AA52-EE0067AD60E7}" type="presParOf" srcId="{C4817F7B-31F4-4139-AD63-1BBD2218A5DF}" destId="{4B62D2CF-A91F-4005-B17F-E8FBE9AF278F}" srcOrd="0" destOrd="0" presId="urn:microsoft.com/office/officeart/2005/8/layout/list1"/>
    <dgm:cxn modelId="{4941A597-FCD0-4694-A57E-1CE58166D580}" type="presParOf" srcId="{4B62D2CF-A91F-4005-B17F-E8FBE9AF278F}" destId="{A10CE593-287A-40DE-AC0C-601C28FB9E57}" srcOrd="0" destOrd="0" presId="urn:microsoft.com/office/officeart/2005/8/layout/list1"/>
    <dgm:cxn modelId="{C819963C-DBEF-4124-A3F4-4AFFD1DC9FFA}" type="presParOf" srcId="{4B62D2CF-A91F-4005-B17F-E8FBE9AF278F}" destId="{2246A28F-A9ED-4210-AFD9-FA374B14B22B}" srcOrd="1" destOrd="0" presId="urn:microsoft.com/office/officeart/2005/8/layout/list1"/>
    <dgm:cxn modelId="{302DDB69-9E5C-49C8-9929-6BFF31656811}" type="presParOf" srcId="{C4817F7B-31F4-4139-AD63-1BBD2218A5DF}" destId="{D7CCB9DC-B898-4B06-9618-C923301AE72C}" srcOrd="1" destOrd="0" presId="urn:microsoft.com/office/officeart/2005/8/layout/list1"/>
    <dgm:cxn modelId="{870C5C27-B424-4A59-AEB2-BF64EE9B484D}" type="presParOf" srcId="{C4817F7B-31F4-4139-AD63-1BBD2218A5DF}" destId="{CC5D3C74-8F9D-4DC5-9492-62BDC20D6837}" srcOrd="2" destOrd="0" presId="urn:microsoft.com/office/officeart/2005/8/layout/list1"/>
    <dgm:cxn modelId="{07FFD6E5-ECEB-42C1-9AE4-6A593FD06423}" type="presParOf" srcId="{C4817F7B-31F4-4139-AD63-1BBD2218A5DF}" destId="{3780C525-A8DB-473D-87B6-513D1CC8FB94}" srcOrd="3" destOrd="0" presId="urn:microsoft.com/office/officeart/2005/8/layout/list1"/>
    <dgm:cxn modelId="{65959427-10A3-4A83-9D09-0A5C283B5AAB}" type="presParOf" srcId="{C4817F7B-31F4-4139-AD63-1BBD2218A5DF}" destId="{C1F88478-2E13-450D-BA46-82E2BC785FCA}" srcOrd="4" destOrd="0" presId="urn:microsoft.com/office/officeart/2005/8/layout/list1"/>
    <dgm:cxn modelId="{56F905DD-4774-42A5-A03C-FC8B52EE5F21}" type="presParOf" srcId="{C1F88478-2E13-450D-BA46-82E2BC785FCA}" destId="{6FE982D3-FD0E-4BFF-9D2A-A4336D6FB61C}" srcOrd="0" destOrd="0" presId="urn:microsoft.com/office/officeart/2005/8/layout/list1"/>
    <dgm:cxn modelId="{2BC97E0B-E1D9-4A56-8F0B-AC01BF7D9464}" type="presParOf" srcId="{C1F88478-2E13-450D-BA46-82E2BC785FCA}" destId="{744E0576-21DF-478F-AF2C-F19819A9F1B2}" srcOrd="1" destOrd="0" presId="urn:microsoft.com/office/officeart/2005/8/layout/list1"/>
    <dgm:cxn modelId="{333344A5-5A81-4296-BF81-2E46AE501C8C}" type="presParOf" srcId="{C4817F7B-31F4-4139-AD63-1BBD2218A5DF}" destId="{985450C7-2127-4EDA-9E6B-4579088CDDE1}" srcOrd="5" destOrd="0" presId="urn:microsoft.com/office/officeart/2005/8/layout/list1"/>
    <dgm:cxn modelId="{80985A9F-9D06-4535-979D-D43AE7F2AD79}" type="presParOf" srcId="{C4817F7B-31F4-4139-AD63-1BBD2218A5DF}" destId="{99F38FBB-10ED-41B3-8ECC-938C835F2074}" srcOrd="6" destOrd="0" presId="urn:microsoft.com/office/officeart/2005/8/layout/list1"/>
    <dgm:cxn modelId="{9428E64D-83F7-4892-8122-1442BB9E7B08}" type="presParOf" srcId="{C4817F7B-31F4-4139-AD63-1BBD2218A5DF}" destId="{61A7504F-88B7-4E6F-AF26-8164D04864D7}" srcOrd="7" destOrd="0" presId="urn:microsoft.com/office/officeart/2005/8/layout/list1"/>
    <dgm:cxn modelId="{99904F9B-5E73-4D51-807C-539543807151}" type="presParOf" srcId="{C4817F7B-31F4-4139-AD63-1BBD2218A5DF}" destId="{4C3BBA61-249E-4319-9813-4D64A5B49CC9}" srcOrd="8" destOrd="0" presId="urn:microsoft.com/office/officeart/2005/8/layout/list1"/>
    <dgm:cxn modelId="{AD57AE59-8898-44CB-9022-B8EDBA2CA383}" type="presParOf" srcId="{4C3BBA61-249E-4319-9813-4D64A5B49CC9}" destId="{3CF6F856-F46C-4413-BEA5-43F6C064D6D9}" srcOrd="0" destOrd="0" presId="urn:microsoft.com/office/officeart/2005/8/layout/list1"/>
    <dgm:cxn modelId="{1A2C5BEE-1E91-488B-BEE1-1F1DB2742801}" type="presParOf" srcId="{4C3BBA61-249E-4319-9813-4D64A5B49CC9}" destId="{19C5BFE3-6141-476C-9523-3AAEA2E6900C}" srcOrd="1" destOrd="0" presId="urn:microsoft.com/office/officeart/2005/8/layout/list1"/>
    <dgm:cxn modelId="{ECEAD2D0-EA0B-4798-ACA1-8ECC93119F94}" type="presParOf" srcId="{C4817F7B-31F4-4139-AD63-1BBD2218A5DF}" destId="{74664A59-EFA6-43CD-807A-8A2D69E318D2}" srcOrd="9" destOrd="0" presId="urn:microsoft.com/office/officeart/2005/8/layout/list1"/>
    <dgm:cxn modelId="{E3871C8B-61FA-4787-878D-C754DFB19F4C}" type="presParOf" srcId="{C4817F7B-31F4-4139-AD63-1BBD2218A5DF}" destId="{32E5513C-0C39-4DEB-A1B3-3C050FE02C45}"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785FC51-8397-400A-A6E7-71053D422D28}" type="doc">
      <dgm:prSet loTypeId="urn:microsoft.com/office/officeart/2005/8/layout/rings+Icon" loCatId="officeonline" qsTypeId="urn:microsoft.com/office/officeart/2005/8/quickstyle/simple1" qsCatId="simple" csTypeId="urn:microsoft.com/office/officeart/2005/8/colors/accent1_2" csCatId="accent1" phldr="1"/>
      <dgm:spPr/>
    </dgm:pt>
    <dgm:pt modelId="{BDCDCADC-0232-430C-A24B-A22CC13F0EEE}">
      <dgm:prSet phldrT="[Text]"/>
      <dgm:spPr/>
      <dgm:t>
        <a:bodyPr/>
        <a:lstStyle/>
        <a:p>
          <a:r>
            <a:rPr lang="en-US" dirty="0"/>
            <a:t>Trauma Informed</a:t>
          </a:r>
        </a:p>
      </dgm:t>
    </dgm:pt>
    <dgm:pt modelId="{28E26D4E-8546-4EAB-8545-7DCF9865DB8B}" type="parTrans" cxnId="{EB4C1B47-290D-4AE9-8A0E-EF6AF0FCB52B}">
      <dgm:prSet/>
      <dgm:spPr/>
      <dgm:t>
        <a:bodyPr/>
        <a:lstStyle/>
        <a:p>
          <a:endParaRPr lang="en-US"/>
        </a:p>
      </dgm:t>
    </dgm:pt>
    <dgm:pt modelId="{816290B1-D9E8-47AE-87AD-58C64B9E3371}" type="sibTrans" cxnId="{EB4C1B47-290D-4AE9-8A0E-EF6AF0FCB52B}">
      <dgm:prSet/>
      <dgm:spPr/>
      <dgm:t>
        <a:bodyPr/>
        <a:lstStyle/>
        <a:p>
          <a:endParaRPr lang="en-US"/>
        </a:p>
      </dgm:t>
    </dgm:pt>
    <dgm:pt modelId="{E4872C82-46A0-4ACF-A386-EBD5A80AED1E}">
      <dgm:prSet phldrT="[Text]"/>
      <dgm:spPr/>
      <dgm:t>
        <a:bodyPr/>
        <a:lstStyle/>
        <a:p>
          <a:r>
            <a:rPr lang="en-US" dirty="0"/>
            <a:t>Empowerment</a:t>
          </a:r>
        </a:p>
      </dgm:t>
    </dgm:pt>
    <dgm:pt modelId="{4129D650-B061-4FCB-B73C-A14E16DE3F15}" type="parTrans" cxnId="{9B63DE1C-BE8D-42CD-B586-FE65F0CF0BFC}">
      <dgm:prSet/>
      <dgm:spPr/>
      <dgm:t>
        <a:bodyPr/>
        <a:lstStyle/>
        <a:p>
          <a:endParaRPr lang="en-US"/>
        </a:p>
      </dgm:t>
    </dgm:pt>
    <dgm:pt modelId="{DA3EEF76-1E46-4F8D-B89C-06BEA1F4798B}" type="sibTrans" cxnId="{9B63DE1C-BE8D-42CD-B586-FE65F0CF0BFC}">
      <dgm:prSet/>
      <dgm:spPr/>
      <dgm:t>
        <a:bodyPr/>
        <a:lstStyle/>
        <a:p>
          <a:endParaRPr lang="en-US"/>
        </a:p>
      </dgm:t>
    </dgm:pt>
    <dgm:pt modelId="{D45DFEEE-3A5A-49DA-94B6-87E3F8ED6FCD}">
      <dgm:prSet phldrT="[Text]"/>
      <dgm:spPr/>
      <dgm:t>
        <a:bodyPr/>
        <a:lstStyle/>
        <a:p>
          <a:r>
            <a:rPr lang="en-US" dirty="0"/>
            <a:t>Harm Reduction</a:t>
          </a:r>
        </a:p>
      </dgm:t>
    </dgm:pt>
    <dgm:pt modelId="{4DB4F500-70AD-43FC-BA54-45633013596A}" type="parTrans" cxnId="{1BA2E78A-1976-420A-A084-E68B8B47DCAB}">
      <dgm:prSet/>
      <dgm:spPr/>
      <dgm:t>
        <a:bodyPr/>
        <a:lstStyle/>
        <a:p>
          <a:endParaRPr lang="en-US"/>
        </a:p>
      </dgm:t>
    </dgm:pt>
    <dgm:pt modelId="{222A89F5-81E0-4B42-9FA7-8AEC5814F13B}" type="sibTrans" cxnId="{1BA2E78A-1976-420A-A084-E68B8B47DCAB}">
      <dgm:prSet/>
      <dgm:spPr/>
      <dgm:t>
        <a:bodyPr/>
        <a:lstStyle/>
        <a:p>
          <a:endParaRPr lang="en-US"/>
        </a:p>
      </dgm:t>
    </dgm:pt>
    <dgm:pt modelId="{CC4BB9DA-2DFC-40B7-8D07-AF348A5B2F38}" type="pres">
      <dgm:prSet presAssocID="{9785FC51-8397-400A-A6E7-71053D422D28}" presName="Name0" presStyleCnt="0">
        <dgm:presLayoutVars>
          <dgm:chMax val="7"/>
          <dgm:dir/>
          <dgm:resizeHandles val="exact"/>
        </dgm:presLayoutVars>
      </dgm:prSet>
      <dgm:spPr/>
    </dgm:pt>
    <dgm:pt modelId="{70A9F99D-10B3-4815-A5B9-0D74CAC5B28B}" type="pres">
      <dgm:prSet presAssocID="{9785FC51-8397-400A-A6E7-71053D422D28}" presName="ellipse1" presStyleLbl="vennNode1" presStyleIdx="0" presStyleCnt="3">
        <dgm:presLayoutVars>
          <dgm:bulletEnabled val="1"/>
        </dgm:presLayoutVars>
      </dgm:prSet>
      <dgm:spPr/>
      <dgm:t>
        <a:bodyPr/>
        <a:lstStyle/>
        <a:p>
          <a:endParaRPr lang="en-US"/>
        </a:p>
      </dgm:t>
    </dgm:pt>
    <dgm:pt modelId="{22B89092-6CD0-4A1E-ADB6-CE41DB9567BA}" type="pres">
      <dgm:prSet presAssocID="{9785FC51-8397-400A-A6E7-71053D422D28}" presName="ellipse2" presStyleLbl="vennNode1" presStyleIdx="1" presStyleCnt="3">
        <dgm:presLayoutVars>
          <dgm:bulletEnabled val="1"/>
        </dgm:presLayoutVars>
      </dgm:prSet>
      <dgm:spPr/>
      <dgm:t>
        <a:bodyPr/>
        <a:lstStyle/>
        <a:p>
          <a:endParaRPr lang="en-US"/>
        </a:p>
      </dgm:t>
    </dgm:pt>
    <dgm:pt modelId="{912E2323-F700-433B-97B1-86ED77FBD525}" type="pres">
      <dgm:prSet presAssocID="{9785FC51-8397-400A-A6E7-71053D422D28}" presName="ellipse3" presStyleLbl="vennNode1" presStyleIdx="2" presStyleCnt="3">
        <dgm:presLayoutVars>
          <dgm:bulletEnabled val="1"/>
        </dgm:presLayoutVars>
      </dgm:prSet>
      <dgm:spPr/>
      <dgm:t>
        <a:bodyPr/>
        <a:lstStyle/>
        <a:p>
          <a:endParaRPr lang="en-US"/>
        </a:p>
      </dgm:t>
    </dgm:pt>
  </dgm:ptLst>
  <dgm:cxnLst>
    <dgm:cxn modelId="{3180C132-8005-4FD6-B4D1-D90FEB71A36A}" type="presOf" srcId="{9785FC51-8397-400A-A6E7-71053D422D28}" destId="{CC4BB9DA-2DFC-40B7-8D07-AF348A5B2F38}" srcOrd="0" destOrd="0" presId="urn:microsoft.com/office/officeart/2005/8/layout/rings+Icon"/>
    <dgm:cxn modelId="{9B63DE1C-BE8D-42CD-B586-FE65F0CF0BFC}" srcId="{9785FC51-8397-400A-A6E7-71053D422D28}" destId="{E4872C82-46A0-4ACF-A386-EBD5A80AED1E}" srcOrd="1" destOrd="0" parTransId="{4129D650-B061-4FCB-B73C-A14E16DE3F15}" sibTransId="{DA3EEF76-1E46-4F8D-B89C-06BEA1F4798B}"/>
    <dgm:cxn modelId="{A4262AF6-F94B-4CC0-85F8-BE27E9C89B42}" type="presOf" srcId="{D45DFEEE-3A5A-49DA-94B6-87E3F8ED6FCD}" destId="{912E2323-F700-433B-97B1-86ED77FBD525}" srcOrd="0" destOrd="0" presId="urn:microsoft.com/office/officeart/2005/8/layout/rings+Icon"/>
    <dgm:cxn modelId="{1DD62660-B48A-42F6-A225-E7375847F9B2}" type="presOf" srcId="{BDCDCADC-0232-430C-A24B-A22CC13F0EEE}" destId="{70A9F99D-10B3-4815-A5B9-0D74CAC5B28B}" srcOrd="0" destOrd="0" presId="urn:microsoft.com/office/officeart/2005/8/layout/rings+Icon"/>
    <dgm:cxn modelId="{5FA34DF9-F3D0-4369-BFC8-4040EBA413B3}" type="presOf" srcId="{E4872C82-46A0-4ACF-A386-EBD5A80AED1E}" destId="{22B89092-6CD0-4A1E-ADB6-CE41DB9567BA}" srcOrd="0" destOrd="0" presId="urn:microsoft.com/office/officeart/2005/8/layout/rings+Icon"/>
    <dgm:cxn modelId="{EB4C1B47-290D-4AE9-8A0E-EF6AF0FCB52B}" srcId="{9785FC51-8397-400A-A6E7-71053D422D28}" destId="{BDCDCADC-0232-430C-A24B-A22CC13F0EEE}" srcOrd="0" destOrd="0" parTransId="{28E26D4E-8546-4EAB-8545-7DCF9865DB8B}" sibTransId="{816290B1-D9E8-47AE-87AD-58C64B9E3371}"/>
    <dgm:cxn modelId="{1BA2E78A-1976-420A-A084-E68B8B47DCAB}" srcId="{9785FC51-8397-400A-A6E7-71053D422D28}" destId="{D45DFEEE-3A5A-49DA-94B6-87E3F8ED6FCD}" srcOrd="2" destOrd="0" parTransId="{4DB4F500-70AD-43FC-BA54-45633013596A}" sibTransId="{222A89F5-81E0-4B42-9FA7-8AEC5814F13B}"/>
    <dgm:cxn modelId="{3128D8B7-8A5E-4627-B972-812843FAE160}" type="presParOf" srcId="{CC4BB9DA-2DFC-40B7-8D07-AF348A5B2F38}" destId="{70A9F99D-10B3-4815-A5B9-0D74CAC5B28B}" srcOrd="0" destOrd="0" presId="urn:microsoft.com/office/officeart/2005/8/layout/rings+Icon"/>
    <dgm:cxn modelId="{31750A26-4CC3-4F9F-836B-4523732555AA}" type="presParOf" srcId="{CC4BB9DA-2DFC-40B7-8D07-AF348A5B2F38}" destId="{22B89092-6CD0-4A1E-ADB6-CE41DB9567BA}" srcOrd="1" destOrd="0" presId="urn:microsoft.com/office/officeart/2005/8/layout/rings+Icon"/>
    <dgm:cxn modelId="{3AB0DC11-F623-4144-B7BE-5E3D07262D5A}" type="presParOf" srcId="{CC4BB9DA-2DFC-40B7-8D07-AF348A5B2F38}" destId="{912E2323-F700-433B-97B1-86ED77FBD525}" srcOrd="2" destOrd="0" presId="urn:microsoft.com/office/officeart/2005/8/layout/rings+Ic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95D92E-739E-4217-A128-FDD8C5B86D00}">
      <dsp:nvSpPr>
        <dsp:cNvPr id="0" name=""/>
        <dsp:cNvSpPr/>
      </dsp:nvSpPr>
      <dsp:spPr>
        <a:xfrm>
          <a:off x="3001" y="1039066"/>
          <a:ext cx="897083" cy="1026302"/>
        </a:xfrm>
        <a:prstGeom prst="roundRect">
          <a:avLst>
            <a:gd name="adj" fmla="val 10000"/>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LE responds to OD</a:t>
          </a:r>
        </a:p>
      </dsp:txBody>
      <dsp:txXfrm>
        <a:off x="29276" y="1065341"/>
        <a:ext cx="844533" cy="973752"/>
      </dsp:txXfrm>
    </dsp:sp>
    <dsp:sp modelId="{11AA5114-8CE4-47E6-BEE8-304997F56D1B}">
      <dsp:nvSpPr>
        <dsp:cNvPr id="0" name=""/>
        <dsp:cNvSpPr/>
      </dsp:nvSpPr>
      <dsp:spPr>
        <a:xfrm>
          <a:off x="989793" y="1440979"/>
          <a:ext cx="190181" cy="222476"/>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989793" y="1485474"/>
        <a:ext cx="133127" cy="133486"/>
      </dsp:txXfrm>
    </dsp:sp>
    <dsp:sp modelId="{5EBE405A-83F8-43A6-BBE5-2C5A066DF6A8}">
      <dsp:nvSpPr>
        <dsp:cNvPr id="0" name=""/>
        <dsp:cNvSpPr/>
      </dsp:nvSpPr>
      <dsp:spPr>
        <a:xfrm>
          <a:off x="1258918" y="1039066"/>
          <a:ext cx="897083" cy="1026302"/>
        </a:xfrm>
        <a:prstGeom prst="roundRect">
          <a:avLst>
            <a:gd name="adj" fmla="val 10000"/>
          </a:avLst>
        </a:prstGeom>
        <a:solidFill>
          <a:schemeClr val="accent3">
            <a:hueOff val="5271449"/>
            <a:satOff val="-2597"/>
            <a:lumOff val="921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Follows up the next day </a:t>
          </a:r>
        </a:p>
      </dsp:txBody>
      <dsp:txXfrm>
        <a:off x="1285193" y="1065341"/>
        <a:ext cx="844533" cy="973752"/>
      </dsp:txXfrm>
    </dsp:sp>
    <dsp:sp modelId="{09D9D90F-130C-4F3E-88C2-B19E0C24EEC7}">
      <dsp:nvSpPr>
        <dsp:cNvPr id="0" name=""/>
        <dsp:cNvSpPr/>
      </dsp:nvSpPr>
      <dsp:spPr>
        <a:xfrm>
          <a:off x="2245710" y="1440979"/>
          <a:ext cx="190181" cy="222476"/>
        </a:xfrm>
        <a:prstGeom prst="rightArrow">
          <a:avLst>
            <a:gd name="adj1" fmla="val 60000"/>
            <a:gd name="adj2" fmla="val 50000"/>
          </a:avLst>
        </a:prstGeom>
        <a:solidFill>
          <a:schemeClr val="accent3">
            <a:hueOff val="10542897"/>
            <a:satOff val="-5193"/>
            <a:lumOff val="1843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444500">
            <a:lnSpc>
              <a:spcPct val="90000"/>
            </a:lnSpc>
            <a:spcBef>
              <a:spcPct val="0"/>
            </a:spcBef>
            <a:spcAft>
              <a:spcPct val="35000"/>
            </a:spcAft>
          </a:pPr>
          <a:endParaRPr lang="en-US" sz="1000" kern="1200"/>
        </a:p>
      </dsp:txBody>
      <dsp:txXfrm>
        <a:off x="2245710" y="1485474"/>
        <a:ext cx="133127" cy="133486"/>
      </dsp:txXfrm>
    </dsp:sp>
    <dsp:sp modelId="{7DB55732-5A8A-484D-8F99-C8D348527DAE}">
      <dsp:nvSpPr>
        <dsp:cNvPr id="0" name=""/>
        <dsp:cNvSpPr/>
      </dsp:nvSpPr>
      <dsp:spPr>
        <a:xfrm>
          <a:off x="2514835" y="1039066"/>
          <a:ext cx="897083" cy="1026302"/>
        </a:xfrm>
        <a:prstGeom prst="roundRect">
          <a:avLst>
            <a:gd name="adj" fmla="val 10000"/>
          </a:avLst>
        </a:prstGeom>
        <a:solidFill>
          <a:schemeClr val="accent3">
            <a:hueOff val="10542897"/>
            <a:satOff val="-5193"/>
            <a:lumOff val="184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Recovery Coach Outreach to those interested</a:t>
          </a:r>
        </a:p>
      </dsp:txBody>
      <dsp:txXfrm>
        <a:off x="2541110" y="1065341"/>
        <a:ext cx="844533" cy="973752"/>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693B4-95F6-4B0B-BE9E-43109BBD43F7}">
      <dsp:nvSpPr>
        <dsp:cNvPr id="0" name=""/>
        <dsp:cNvSpPr/>
      </dsp:nvSpPr>
      <dsp:spPr>
        <a:xfrm>
          <a:off x="697553" y="-20929"/>
          <a:ext cx="2831297" cy="2831297"/>
        </a:xfrm>
        <a:prstGeom prst="circularArrow">
          <a:avLst>
            <a:gd name="adj1" fmla="val 5544"/>
            <a:gd name="adj2" fmla="val 330680"/>
            <a:gd name="adj3" fmla="val 14572159"/>
            <a:gd name="adj4" fmla="val 16918048"/>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F59469-8BF3-40B1-B690-76886DE7160F}">
      <dsp:nvSpPr>
        <dsp:cNvPr id="0" name=""/>
        <dsp:cNvSpPr/>
      </dsp:nvSpPr>
      <dsp:spPr>
        <a:xfrm>
          <a:off x="1690149" y="933"/>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Crisis</a:t>
          </a:r>
        </a:p>
      </dsp:txBody>
      <dsp:txXfrm>
        <a:off x="1710801" y="21585"/>
        <a:ext cx="804802" cy="381749"/>
      </dsp:txXfrm>
    </dsp:sp>
    <dsp:sp modelId="{85B1507E-015F-4B45-A0F9-646625D66078}">
      <dsp:nvSpPr>
        <dsp:cNvPr id="0" name=""/>
        <dsp:cNvSpPr/>
      </dsp:nvSpPr>
      <dsp:spPr>
        <a:xfrm>
          <a:off x="2634114" y="455522"/>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ATS/Detox</a:t>
          </a:r>
        </a:p>
      </dsp:txBody>
      <dsp:txXfrm>
        <a:off x="2654766" y="476174"/>
        <a:ext cx="804802" cy="381749"/>
      </dsp:txXfrm>
    </dsp:sp>
    <dsp:sp modelId="{50EF68D4-C4D6-4DDA-8443-69421D95E165}">
      <dsp:nvSpPr>
        <dsp:cNvPr id="0" name=""/>
        <dsp:cNvSpPr/>
      </dsp:nvSpPr>
      <dsp:spPr>
        <a:xfrm>
          <a:off x="2867254" y="1476976"/>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CSS</a:t>
          </a:r>
        </a:p>
        <a:p>
          <a:pPr lvl="0" algn="ctr" defTabSz="311150">
            <a:lnSpc>
              <a:spcPct val="90000"/>
            </a:lnSpc>
            <a:spcBef>
              <a:spcPct val="0"/>
            </a:spcBef>
            <a:spcAft>
              <a:spcPct val="35000"/>
            </a:spcAft>
          </a:pPr>
          <a:r>
            <a:rPr lang="en-US" sz="700" kern="1200" dirty="0"/>
            <a:t>Crisis Stabilization Services</a:t>
          </a:r>
        </a:p>
      </dsp:txBody>
      <dsp:txXfrm>
        <a:off x="2887906" y="1497628"/>
        <a:ext cx="804802" cy="381749"/>
      </dsp:txXfrm>
    </dsp:sp>
    <dsp:sp modelId="{36CCD776-BE92-4BC5-BDFF-CBC9D8AD3B38}">
      <dsp:nvSpPr>
        <dsp:cNvPr id="0" name=""/>
        <dsp:cNvSpPr/>
      </dsp:nvSpPr>
      <dsp:spPr>
        <a:xfrm>
          <a:off x="2214010" y="2296118"/>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TSS</a:t>
          </a:r>
        </a:p>
        <a:p>
          <a:pPr lvl="0" algn="ctr" defTabSz="311150">
            <a:lnSpc>
              <a:spcPct val="90000"/>
            </a:lnSpc>
            <a:spcBef>
              <a:spcPct val="0"/>
            </a:spcBef>
            <a:spcAft>
              <a:spcPct val="35000"/>
            </a:spcAft>
          </a:pPr>
          <a:r>
            <a:rPr lang="en-US" sz="700" kern="1200" dirty="0"/>
            <a:t>Transitional Support Services</a:t>
          </a:r>
        </a:p>
      </dsp:txBody>
      <dsp:txXfrm>
        <a:off x="2234662" y="2316770"/>
        <a:ext cx="804802" cy="381749"/>
      </dsp:txXfrm>
    </dsp:sp>
    <dsp:sp modelId="{D230DC39-A49E-43BB-A2A1-ADFCB0FEB268}">
      <dsp:nvSpPr>
        <dsp:cNvPr id="0" name=""/>
        <dsp:cNvSpPr/>
      </dsp:nvSpPr>
      <dsp:spPr>
        <a:xfrm>
          <a:off x="1166288" y="2296118"/>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Sober Housing</a:t>
          </a:r>
        </a:p>
      </dsp:txBody>
      <dsp:txXfrm>
        <a:off x="1186940" y="2316770"/>
        <a:ext cx="804802" cy="381749"/>
      </dsp:txXfrm>
    </dsp:sp>
    <dsp:sp modelId="{90D8BC17-FD0B-45ED-B205-C3F890CF3834}">
      <dsp:nvSpPr>
        <dsp:cNvPr id="0" name=""/>
        <dsp:cNvSpPr/>
      </dsp:nvSpPr>
      <dsp:spPr>
        <a:xfrm>
          <a:off x="513044" y="1476976"/>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Re-Entry into ‘community at large’</a:t>
          </a:r>
        </a:p>
      </dsp:txBody>
      <dsp:txXfrm>
        <a:off x="533696" y="1497628"/>
        <a:ext cx="804802" cy="381749"/>
      </dsp:txXfrm>
    </dsp:sp>
    <dsp:sp modelId="{9EE76F7D-89F2-4824-8623-063FBC420082}">
      <dsp:nvSpPr>
        <dsp:cNvPr id="0" name=""/>
        <dsp:cNvSpPr/>
      </dsp:nvSpPr>
      <dsp:spPr>
        <a:xfrm>
          <a:off x="746184" y="455522"/>
          <a:ext cx="846106" cy="42305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lvl="0" algn="ctr" defTabSz="311150">
            <a:lnSpc>
              <a:spcPct val="90000"/>
            </a:lnSpc>
            <a:spcBef>
              <a:spcPct val="0"/>
            </a:spcBef>
            <a:spcAft>
              <a:spcPct val="35000"/>
            </a:spcAft>
          </a:pPr>
          <a:r>
            <a:rPr lang="en-US" sz="700" kern="1200" dirty="0"/>
            <a:t>?Abstinence?</a:t>
          </a:r>
        </a:p>
      </dsp:txBody>
      <dsp:txXfrm>
        <a:off x="766836" y="476174"/>
        <a:ext cx="804802" cy="38174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C7693B4-95F6-4B0B-BE9E-43109BBD43F7}">
      <dsp:nvSpPr>
        <dsp:cNvPr id="0" name=""/>
        <dsp:cNvSpPr/>
      </dsp:nvSpPr>
      <dsp:spPr>
        <a:xfrm>
          <a:off x="745349" y="-12926"/>
          <a:ext cx="2735706" cy="2735706"/>
        </a:xfrm>
        <a:prstGeom prst="circularArrow">
          <a:avLst>
            <a:gd name="adj1" fmla="val 5544"/>
            <a:gd name="adj2" fmla="val 330680"/>
            <a:gd name="adj3" fmla="val 13893473"/>
            <a:gd name="adj4" fmla="val 17314833"/>
            <a:gd name="adj5" fmla="val 5757"/>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F59469-8BF3-40B1-B690-76886DE7160F}">
      <dsp:nvSpPr>
        <dsp:cNvPr id="0" name=""/>
        <dsp:cNvSpPr/>
      </dsp:nvSpPr>
      <dsp:spPr>
        <a:xfrm>
          <a:off x="1505450" y="965"/>
          <a:ext cx="1215504" cy="60775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Crisis</a:t>
          </a:r>
        </a:p>
      </dsp:txBody>
      <dsp:txXfrm>
        <a:off x="1535118" y="30633"/>
        <a:ext cx="1156168" cy="548416"/>
      </dsp:txXfrm>
    </dsp:sp>
    <dsp:sp modelId="{85B1507E-015F-4B45-A0F9-646625D66078}">
      <dsp:nvSpPr>
        <dsp:cNvPr id="0" name=""/>
        <dsp:cNvSpPr/>
      </dsp:nvSpPr>
      <dsp:spPr>
        <a:xfrm>
          <a:off x="2614964" y="807074"/>
          <a:ext cx="1215504" cy="60775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MOUD</a:t>
          </a:r>
        </a:p>
      </dsp:txBody>
      <dsp:txXfrm>
        <a:off x="2644632" y="836742"/>
        <a:ext cx="1156168" cy="548416"/>
      </dsp:txXfrm>
    </dsp:sp>
    <dsp:sp modelId="{50EF68D4-C4D6-4DDA-8443-69421D95E165}">
      <dsp:nvSpPr>
        <dsp:cNvPr id="0" name=""/>
        <dsp:cNvSpPr/>
      </dsp:nvSpPr>
      <dsp:spPr>
        <a:xfrm>
          <a:off x="2197786" y="2093757"/>
          <a:ext cx="1215504" cy="60775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Outpatient/Community services + supports</a:t>
          </a:r>
        </a:p>
      </dsp:txBody>
      <dsp:txXfrm>
        <a:off x="2227454" y="2123425"/>
        <a:ext cx="1156168" cy="548416"/>
      </dsp:txXfrm>
    </dsp:sp>
    <dsp:sp modelId="{90D8BC17-FD0B-45ED-B205-C3F890CF3834}">
      <dsp:nvSpPr>
        <dsp:cNvPr id="0" name=""/>
        <dsp:cNvSpPr/>
      </dsp:nvSpPr>
      <dsp:spPr>
        <a:xfrm>
          <a:off x="819732" y="2111387"/>
          <a:ext cx="1215504" cy="60775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?Abstinence?</a:t>
          </a:r>
        </a:p>
      </dsp:txBody>
      <dsp:txXfrm>
        <a:off x="849400" y="2141055"/>
        <a:ext cx="1156168" cy="548416"/>
      </dsp:txXfrm>
    </dsp:sp>
    <dsp:sp modelId="{9EE76F7D-89F2-4824-8623-063FBC420082}">
      <dsp:nvSpPr>
        <dsp:cNvPr id="0" name=""/>
        <dsp:cNvSpPr/>
      </dsp:nvSpPr>
      <dsp:spPr>
        <a:xfrm>
          <a:off x="395935" y="807074"/>
          <a:ext cx="1215504" cy="607752"/>
        </a:xfrm>
        <a:prstGeom prst="roundRect">
          <a:avLst/>
        </a:prstGeom>
        <a:solidFill>
          <a:srgbClr val="7030A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lvl="0" algn="ctr" defTabSz="355600">
            <a:lnSpc>
              <a:spcPct val="90000"/>
            </a:lnSpc>
            <a:spcBef>
              <a:spcPct val="0"/>
            </a:spcBef>
            <a:spcAft>
              <a:spcPct val="35000"/>
            </a:spcAft>
          </a:pPr>
          <a:r>
            <a:rPr lang="en-US" sz="800" kern="1200" dirty="0"/>
            <a:t>Reoccurrence</a:t>
          </a:r>
        </a:p>
      </dsp:txBody>
      <dsp:txXfrm>
        <a:off x="425603" y="836742"/>
        <a:ext cx="1156168" cy="5484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2750-51AE-4452-9F51-DD300266C5C6}">
      <dsp:nvSpPr>
        <dsp:cNvPr id="0" name=""/>
        <dsp:cNvSpPr/>
      </dsp:nvSpPr>
      <dsp:spPr>
        <a:xfrm>
          <a:off x="0" y="360659"/>
          <a:ext cx="4572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17EF5-CC47-4BA7-B9DA-FDB4CF85F570}">
      <dsp:nvSpPr>
        <dsp:cNvPr id="0" name=""/>
        <dsp:cNvSpPr/>
      </dsp:nvSpPr>
      <dsp:spPr>
        <a:xfrm>
          <a:off x="228600" y="21179"/>
          <a:ext cx="3200400" cy="67896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n-US" sz="2300" kern="1200" dirty="0"/>
            <a:t>Front lines</a:t>
          </a:r>
        </a:p>
      </dsp:txBody>
      <dsp:txXfrm>
        <a:off x="261744" y="54323"/>
        <a:ext cx="3134112" cy="612672"/>
      </dsp:txXfrm>
    </dsp:sp>
    <dsp:sp modelId="{73A08A56-646E-43C4-8422-E4894FB0F657}">
      <dsp:nvSpPr>
        <dsp:cNvPr id="0" name=""/>
        <dsp:cNvSpPr/>
      </dsp:nvSpPr>
      <dsp:spPr>
        <a:xfrm>
          <a:off x="0" y="1403940"/>
          <a:ext cx="4572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40D338-9A72-43E1-901C-4C7710B87822}">
      <dsp:nvSpPr>
        <dsp:cNvPr id="0" name=""/>
        <dsp:cNvSpPr/>
      </dsp:nvSpPr>
      <dsp:spPr>
        <a:xfrm>
          <a:off x="228600" y="1037953"/>
          <a:ext cx="3200400" cy="67896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n-US" sz="2300" kern="1200" dirty="0"/>
            <a:t>Know communities and its members</a:t>
          </a:r>
        </a:p>
      </dsp:txBody>
      <dsp:txXfrm>
        <a:off x="261744" y="1071097"/>
        <a:ext cx="3134112" cy="612672"/>
      </dsp:txXfrm>
    </dsp:sp>
    <dsp:sp modelId="{C4B67C57-C03C-4830-968E-AF63EA51100C}">
      <dsp:nvSpPr>
        <dsp:cNvPr id="0" name=""/>
        <dsp:cNvSpPr/>
      </dsp:nvSpPr>
      <dsp:spPr>
        <a:xfrm>
          <a:off x="0" y="2447219"/>
          <a:ext cx="4572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3B4BF2-D8A8-4C2E-BAED-F723015EAA5B}">
      <dsp:nvSpPr>
        <dsp:cNvPr id="0" name=""/>
        <dsp:cNvSpPr/>
      </dsp:nvSpPr>
      <dsp:spPr>
        <a:xfrm>
          <a:off x="283464" y="2071164"/>
          <a:ext cx="3200400" cy="67896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n-US" sz="2300" kern="1200" dirty="0"/>
            <a:t>Police join force to </a:t>
          </a:r>
          <a:r>
            <a:rPr lang="en-US" sz="2300" b="1" u="sng" kern="1200" dirty="0"/>
            <a:t>HELP</a:t>
          </a:r>
          <a:r>
            <a:rPr lang="en-US" sz="2300" kern="1200" dirty="0"/>
            <a:t> people</a:t>
          </a:r>
        </a:p>
      </dsp:txBody>
      <dsp:txXfrm>
        <a:off x="316608" y="2104308"/>
        <a:ext cx="3134112" cy="61267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E72750-51AE-4452-9F51-DD300266C5C6}">
      <dsp:nvSpPr>
        <dsp:cNvPr id="0" name=""/>
        <dsp:cNvSpPr/>
      </dsp:nvSpPr>
      <dsp:spPr>
        <a:xfrm>
          <a:off x="0" y="714720"/>
          <a:ext cx="4572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2417EF5-CC47-4BA7-B9DA-FDB4CF85F570}">
      <dsp:nvSpPr>
        <dsp:cNvPr id="0" name=""/>
        <dsp:cNvSpPr/>
      </dsp:nvSpPr>
      <dsp:spPr>
        <a:xfrm>
          <a:off x="228600" y="478560"/>
          <a:ext cx="3200400" cy="472320"/>
        </a:xfrm>
        <a:prstGeom prst="roundRect">
          <a:avLst/>
        </a:prstGeom>
        <a:solidFill>
          <a:schemeClr val="accent4">
            <a:lumMod val="75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711200">
            <a:lnSpc>
              <a:spcPct val="90000"/>
            </a:lnSpc>
            <a:spcBef>
              <a:spcPct val="0"/>
            </a:spcBef>
            <a:spcAft>
              <a:spcPct val="35000"/>
            </a:spcAft>
          </a:pPr>
          <a:r>
            <a:rPr lang="en-US" sz="1600" kern="1200" dirty="0"/>
            <a:t>De-escalate</a:t>
          </a:r>
        </a:p>
      </dsp:txBody>
      <dsp:txXfrm>
        <a:off x="251657" y="501617"/>
        <a:ext cx="3154286" cy="426206"/>
      </dsp:txXfrm>
    </dsp:sp>
    <dsp:sp modelId="{73A08A56-646E-43C4-8422-E4894FB0F657}">
      <dsp:nvSpPr>
        <dsp:cNvPr id="0" name=""/>
        <dsp:cNvSpPr/>
      </dsp:nvSpPr>
      <dsp:spPr>
        <a:xfrm>
          <a:off x="0" y="1440480"/>
          <a:ext cx="4572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8F40D338-9A72-43E1-901C-4C7710B87822}">
      <dsp:nvSpPr>
        <dsp:cNvPr id="0" name=""/>
        <dsp:cNvSpPr/>
      </dsp:nvSpPr>
      <dsp:spPr>
        <a:xfrm>
          <a:off x="228600" y="1185880"/>
          <a:ext cx="3200400" cy="472320"/>
        </a:xfrm>
        <a:prstGeom prst="roundRect">
          <a:avLst/>
        </a:prstGeom>
        <a:solidFill>
          <a:schemeClr val="accent3">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711200">
            <a:lnSpc>
              <a:spcPct val="90000"/>
            </a:lnSpc>
            <a:spcBef>
              <a:spcPct val="0"/>
            </a:spcBef>
            <a:spcAft>
              <a:spcPct val="35000"/>
            </a:spcAft>
          </a:pPr>
          <a:r>
            <a:rPr lang="en-US" sz="1600" kern="1200" dirty="0"/>
            <a:t>Demonstrates unconditional care for all community members</a:t>
          </a:r>
        </a:p>
      </dsp:txBody>
      <dsp:txXfrm>
        <a:off x="251657" y="1208937"/>
        <a:ext cx="3154286" cy="426206"/>
      </dsp:txXfrm>
    </dsp:sp>
    <dsp:sp modelId="{C4B67C57-C03C-4830-968E-AF63EA51100C}">
      <dsp:nvSpPr>
        <dsp:cNvPr id="0" name=""/>
        <dsp:cNvSpPr/>
      </dsp:nvSpPr>
      <dsp:spPr>
        <a:xfrm>
          <a:off x="0" y="2166240"/>
          <a:ext cx="4572000" cy="4032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43B4BF2-D8A8-4C2E-BAED-F723015EAA5B}">
      <dsp:nvSpPr>
        <dsp:cNvPr id="0" name=""/>
        <dsp:cNvSpPr/>
      </dsp:nvSpPr>
      <dsp:spPr>
        <a:xfrm>
          <a:off x="228600" y="1930080"/>
          <a:ext cx="3200400" cy="472320"/>
        </a:xfrm>
        <a:prstGeom prst="roundRect">
          <a:avLst/>
        </a:prstGeom>
        <a:solidFill>
          <a:schemeClr val="bg2"/>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ctr" defTabSz="711200">
            <a:lnSpc>
              <a:spcPct val="90000"/>
            </a:lnSpc>
            <a:spcBef>
              <a:spcPct val="0"/>
            </a:spcBef>
            <a:spcAft>
              <a:spcPct val="35000"/>
            </a:spcAft>
          </a:pPr>
          <a:r>
            <a:rPr lang="en-US" sz="1600" kern="1200" dirty="0"/>
            <a:t>EVERYONE IS AFFECTED BY SUD</a:t>
          </a:r>
        </a:p>
      </dsp:txBody>
      <dsp:txXfrm>
        <a:off x="251657" y="1953137"/>
        <a:ext cx="3154286" cy="42620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62CA1-3E40-4CD9-A3AD-88B346BC1B09}">
      <dsp:nvSpPr>
        <dsp:cNvPr id="0" name=""/>
        <dsp:cNvSpPr/>
      </dsp:nvSpPr>
      <dsp:spPr>
        <a:xfrm>
          <a:off x="1828799" y="0"/>
          <a:ext cx="2743200" cy="95249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Trauma informed</a:t>
          </a:r>
          <a:endParaRPr lang="en-US" sz="1400" kern="1200" dirty="0"/>
        </a:p>
        <a:p>
          <a:pPr marL="114300" lvl="1" indent="-114300" algn="l" defTabSz="622300">
            <a:lnSpc>
              <a:spcPct val="90000"/>
            </a:lnSpc>
            <a:spcBef>
              <a:spcPct val="0"/>
            </a:spcBef>
            <a:spcAft>
              <a:spcPct val="15000"/>
            </a:spcAft>
            <a:buChar char="••"/>
          </a:pPr>
          <a:r>
            <a:rPr lang="en-US" sz="1400" kern="1200" dirty="0"/>
            <a:t>Kindness and empathy</a:t>
          </a:r>
        </a:p>
      </dsp:txBody>
      <dsp:txXfrm>
        <a:off x="1828799" y="119062"/>
        <a:ext cx="2386013" cy="714375"/>
      </dsp:txXfrm>
    </dsp:sp>
    <dsp:sp modelId="{4DADA8A7-32D8-451D-AD40-0FFBE87FAFE6}">
      <dsp:nvSpPr>
        <dsp:cNvPr id="0" name=""/>
        <dsp:cNvSpPr/>
      </dsp:nvSpPr>
      <dsp:spPr>
        <a:xfrm>
          <a:off x="0" y="0"/>
          <a:ext cx="1828800" cy="952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n-US" sz="1100" kern="1200" dirty="0"/>
            <a:t>ACES FROM CHILDHOOD STRONGLY AFFECT LIKELIHOOD OF ADDICTION</a:t>
          </a:r>
        </a:p>
      </dsp:txBody>
      <dsp:txXfrm>
        <a:off x="46497" y="46497"/>
        <a:ext cx="1735806" cy="859505"/>
      </dsp:txXfrm>
    </dsp:sp>
    <dsp:sp modelId="{0949E8C3-F065-430E-962A-172C94E92FED}">
      <dsp:nvSpPr>
        <dsp:cNvPr id="0" name=""/>
        <dsp:cNvSpPr/>
      </dsp:nvSpPr>
      <dsp:spPr>
        <a:xfrm>
          <a:off x="1828799" y="1047750"/>
          <a:ext cx="2743200" cy="95249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Harm Reduction </a:t>
          </a:r>
          <a:r>
            <a:rPr lang="en-US" sz="1400" kern="1200" dirty="0"/>
            <a:t>Philosophy</a:t>
          </a:r>
        </a:p>
        <a:p>
          <a:pPr marL="114300" lvl="1" indent="-114300" algn="l" defTabSz="622300">
            <a:lnSpc>
              <a:spcPct val="90000"/>
            </a:lnSpc>
            <a:spcBef>
              <a:spcPct val="0"/>
            </a:spcBef>
            <a:spcAft>
              <a:spcPct val="15000"/>
            </a:spcAft>
            <a:buChar char="••"/>
          </a:pPr>
          <a:r>
            <a:rPr lang="en-US" sz="1400" kern="1200" dirty="0"/>
            <a:t>Anti Stigma/Non </a:t>
          </a:r>
          <a:r>
            <a:rPr lang="en-US" sz="1400" kern="1200" dirty="0" smtClean="0"/>
            <a:t>Judgmental</a:t>
          </a:r>
          <a:endParaRPr lang="en-US" sz="1400" kern="1200" dirty="0"/>
        </a:p>
      </dsp:txBody>
      <dsp:txXfrm>
        <a:off x="1828799" y="1166812"/>
        <a:ext cx="2386013" cy="714375"/>
      </dsp:txXfrm>
    </dsp:sp>
    <dsp:sp modelId="{224EDFF0-F42C-4EFE-A08B-0E64B3988E5E}">
      <dsp:nvSpPr>
        <dsp:cNvPr id="0" name=""/>
        <dsp:cNvSpPr/>
      </dsp:nvSpPr>
      <dsp:spPr>
        <a:xfrm>
          <a:off x="0" y="1047750"/>
          <a:ext cx="1828800" cy="952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n-US" sz="1100" kern="1200" dirty="0"/>
            <a:t>BRAINS THAT USE SUBSTANCES ARE DIFFERENT THAN BRAINS THAT ARE NOT USING SUBSTANCES</a:t>
          </a:r>
        </a:p>
      </dsp:txBody>
      <dsp:txXfrm>
        <a:off x="46497" y="1094247"/>
        <a:ext cx="1735806" cy="859505"/>
      </dsp:txXfrm>
    </dsp:sp>
    <dsp:sp modelId="{1F5C1265-CC11-4792-82BA-9784F8EDF0E7}">
      <dsp:nvSpPr>
        <dsp:cNvPr id="0" name=""/>
        <dsp:cNvSpPr/>
      </dsp:nvSpPr>
      <dsp:spPr>
        <a:xfrm>
          <a:off x="1828799" y="2095500"/>
          <a:ext cx="2743200" cy="95249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Empowerment</a:t>
          </a:r>
        </a:p>
        <a:p>
          <a:pPr marL="114300" lvl="1" indent="-114300" algn="l" defTabSz="622300">
            <a:lnSpc>
              <a:spcPct val="90000"/>
            </a:lnSpc>
            <a:spcBef>
              <a:spcPct val="0"/>
            </a:spcBef>
            <a:spcAft>
              <a:spcPct val="15000"/>
            </a:spcAft>
            <a:buChar char="••"/>
          </a:pPr>
          <a:r>
            <a:rPr lang="en-US" sz="1400" kern="1200" dirty="0"/>
            <a:t>Respect</a:t>
          </a:r>
        </a:p>
        <a:p>
          <a:pPr marL="114300" lvl="1" indent="-114300" algn="l" defTabSz="622300">
            <a:lnSpc>
              <a:spcPct val="90000"/>
            </a:lnSpc>
            <a:spcBef>
              <a:spcPct val="0"/>
            </a:spcBef>
            <a:spcAft>
              <a:spcPct val="15000"/>
            </a:spcAft>
            <a:buChar char="••"/>
          </a:pPr>
          <a:r>
            <a:rPr lang="en-US" sz="1400" kern="1200" dirty="0"/>
            <a:t>Consent</a:t>
          </a:r>
        </a:p>
      </dsp:txBody>
      <dsp:txXfrm>
        <a:off x="1828799" y="2214562"/>
        <a:ext cx="2386013" cy="714375"/>
      </dsp:txXfrm>
    </dsp:sp>
    <dsp:sp modelId="{FBEA4F7F-E8C9-4695-81D1-313AF680C3F6}">
      <dsp:nvSpPr>
        <dsp:cNvPr id="0" name=""/>
        <dsp:cNvSpPr/>
      </dsp:nvSpPr>
      <dsp:spPr>
        <a:xfrm>
          <a:off x="0" y="2095500"/>
          <a:ext cx="1828800" cy="952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n-US" sz="1100" kern="1200" dirty="0"/>
            <a:t>PEOPLE USING SUBSTANCES LOSE CONTROL OVER SO MANY ASPECTS OF THEIR LIVES</a:t>
          </a:r>
        </a:p>
      </dsp:txBody>
      <dsp:txXfrm>
        <a:off x="46497" y="2141997"/>
        <a:ext cx="1735806" cy="85950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062CA1-3E40-4CD9-A3AD-88B346BC1B09}">
      <dsp:nvSpPr>
        <dsp:cNvPr id="0" name=""/>
        <dsp:cNvSpPr/>
      </dsp:nvSpPr>
      <dsp:spPr>
        <a:xfrm>
          <a:off x="1828799" y="0"/>
          <a:ext cx="2743200" cy="95249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Trauma informed</a:t>
          </a:r>
          <a:endParaRPr lang="en-US" sz="1400" kern="1200" dirty="0"/>
        </a:p>
        <a:p>
          <a:pPr marL="114300" lvl="1" indent="-114300" algn="l" defTabSz="622300">
            <a:lnSpc>
              <a:spcPct val="90000"/>
            </a:lnSpc>
            <a:spcBef>
              <a:spcPct val="0"/>
            </a:spcBef>
            <a:spcAft>
              <a:spcPct val="15000"/>
            </a:spcAft>
            <a:buChar char="••"/>
          </a:pPr>
          <a:r>
            <a:rPr lang="en-US" sz="1400" kern="1200" dirty="0"/>
            <a:t>Kindness and empathy</a:t>
          </a:r>
        </a:p>
      </dsp:txBody>
      <dsp:txXfrm>
        <a:off x="1828799" y="119062"/>
        <a:ext cx="2386013" cy="714375"/>
      </dsp:txXfrm>
    </dsp:sp>
    <dsp:sp modelId="{4DADA8A7-32D8-451D-AD40-0FFBE87FAFE6}">
      <dsp:nvSpPr>
        <dsp:cNvPr id="0" name=""/>
        <dsp:cNvSpPr/>
      </dsp:nvSpPr>
      <dsp:spPr>
        <a:xfrm>
          <a:off x="0" y="0"/>
          <a:ext cx="1828800" cy="952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n-US" sz="1100" kern="1200" dirty="0"/>
            <a:t>ACES FROM CHILDHOOD STRONGLY AFFECT LIKELIHOOD OF ADDICTION</a:t>
          </a:r>
        </a:p>
      </dsp:txBody>
      <dsp:txXfrm>
        <a:off x="46497" y="46497"/>
        <a:ext cx="1735806" cy="859505"/>
      </dsp:txXfrm>
    </dsp:sp>
    <dsp:sp modelId="{0949E8C3-F065-430E-962A-172C94E92FED}">
      <dsp:nvSpPr>
        <dsp:cNvPr id="0" name=""/>
        <dsp:cNvSpPr/>
      </dsp:nvSpPr>
      <dsp:spPr>
        <a:xfrm>
          <a:off x="1828799" y="1047750"/>
          <a:ext cx="2743200" cy="95249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Harm Reduction </a:t>
          </a:r>
          <a:r>
            <a:rPr lang="en-US" sz="1400" kern="1200" dirty="0"/>
            <a:t>Philosophy</a:t>
          </a:r>
        </a:p>
        <a:p>
          <a:pPr marL="114300" lvl="1" indent="-114300" algn="l" defTabSz="622300">
            <a:lnSpc>
              <a:spcPct val="90000"/>
            </a:lnSpc>
            <a:spcBef>
              <a:spcPct val="0"/>
            </a:spcBef>
            <a:spcAft>
              <a:spcPct val="15000"/>
            </a:spcAft>
            <a:buChar char="••"/>
          </a:pPr>
          <a:r>
            <a:rPr lang="en-US" sz="1400" kern="1200" dirty="0"/>
            <a:t>Anti Stigma/Non </a:t>
          </a:r>
          <a:r>
            <a:rPr lang="en-US" sz="1400" kern="1200" dirty="0" smtClean="0"/>
            <a:t>Judgmental</a:t>
          </a:r>
          <a:endParaRPr lang="en-US" sz="1400" kern="1200" dirty="0"/>
        </a:p>
      </dsp:txBody>
      <dsp:txXfrm>
        <a:off x="1828799" y="1166812"/>
        <a:ext cx="2386013" cy="714375"/>
      </dsp:txXfrm>
    </dsp:sp>
    <dsp:sp modelId="{224EDFF0-F42C-4EFE-A08B-0E64B3988E5E}">
      <dsp:nvSpPr>
        <dsp:cNvPr id="0" name=""/>
        <dsp:cNvSpPr/>
      </dsp:nvSpPr>
      <dsp:spPr>
        <a:xfrm>
          <a:off x="0" y="1047750"/>
          <a:ext cx="1828800" cy="952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n-US" sz="1100" kern="1200" dirty="0"/>
            <a:t>BRAINS THAT USE SUBSTANCES ARE DIFFERENT THAN BRAINS THAT ARE NOT USING SUBSTANCES</a:t>
          </a:r>
        </a:p>
      </dsp:txBody>
      <dsp:txXfrm>
        <a:off x="46497" y="1094247"/>
        <a:ext cx="1735806" cy="859505"/>
      </dsp:txXfrm>
    </dsp:sp>
    <dsp:sp modelId="{1F5C1265-CC11-4792-82BA-9784F8EDF0E7}">
      <dsp:nvSpPr>
        <dsp:cNvPr id="0" name=""/>
        <dsp:cNvSpPr/>
      </dsp:nvSpPr>
      <dsp:spPr>
        <a:xfrm>
          <a:off x="1828799" y="2095500"/>
          <a:ext cx="2743200" cy="952499"/>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890" tIns="8890" rIns="8890" bIns="8890" numCol="1" spcCol="1270" anchor="t" anchorCtr="0">
          <a:noAutofit/>
        </a:bodyPr>
        <a:lstStyle/>
        <a:p>
          <a:pPr marL="114300" lvl="1" indent="-114300" algn="l" defTabSz="622300">
            <a:lnSpc>
              <a:spcPct val="90000"/>
            </a:lnSpc>
            <a:spcBef>
              <a:spcPct val="0"/>
            </a:spcBef>
            <a:spcAft>
              <a:spcPct val="15000"/>
            </a:spcAft>
            <a:buChar char="••"/>
          </a:pPr>
          <a:r>
            <a:rPr lang="en-US" sz="1400" kern="1200" dirty="0">
              <a:solidFill>
                <a:srgbClr val="FF0000"/>
              </a:solidFill>
            </a:rPr>
            <a:t>Empowerment</a:t>
          </a:r>
        </a:p>
        <a:p>
          <a:pPr marL="114300" lvl="1" indent="-114300" algn="l" defTabSz="622300">
            <a:lnSpc>
              <a:spcPct val="90000"/>
            </a:lnSpc>
            <a:spcBef>
              <a:spcPct val="0"/>
            </a:spcBef>
            <a:spcAft>
              <a:spcPct val="15000"/>
            </a:spcAft>
            <a:buChar char="••"/>
          </a:pPr>
          <a:r>
            <a:rPr lang="en-US" sz="1400" kern="1200" dirty="0"/>
            <a:t>Respect</a:t>
          </a:r>
        </a:p>
        <a:p>
          <a:pPr marL="114300" lvl="1" indent="-114300" algn="l" defTabSz="622300">
            <a:lnSpc>
              <a:spcPct val="90000"/>
            </a:lnSpc>
            <a:spcBef>
              <a:spcPct val="0"/>
            </a:spcBef>
            <a:spcAft>
              <a:spcPct val="15000"/>
            </a:spcAft>
            <a:buChar char="••"/>
          </a:pPr>
          <a:r>
            <a:rPr lang="en-US" sz="1400" kern="1200" dirty="0"/>
            <a:t>Consent</a:t>
          </a:r>
        </a:p>
      </dsp:txBody>
      <dsp:txXfrm>
        <a:off x="1828799" y="2214562"/>
        <a:ext cx="2386013" cy="714375"/>
      </dsp:txXfrm>
    </dsp:sp>
    <dsp:sp modelId="{FBEA4F7F-E8C9-4695-81D1-313AF680C3F6}">
      <dsp:nvSpPr>
        <dsp:cNvPr id="0" name=""/>
        <dsp:cNvSpPr/>
      </dsp:nvSpPr>
      <dsp:spPr>
        <a:xfrm>
          <a:off x="0" y="2095500"/>
          <a:ext cx="1828800" cy="952499"/>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lvl="0" algn="ctr" defTabSz="488950">
            <a:lnSpc>
              <a:spcPct val="90000"/>
            </a:lnSpc>
            <a:spcBef>
              <a:spcPct val="0"/>
            </a:spcBef>
            <a:spcAft>
              <a:spcPct val="35000"/>
            </a:spcAft>
          </a:pPr>
          <a:r>
            <a:rPr lang="en-US" sz="1100" kern="1200" dirty="0"/>
            <a:t>PEOPLE USING SUBSTANCES LOSE CONTROL OVER SO MANY ASPECTS OF THEIR LIVES</a:t>
          </a:r>
        </a:p>
      </dsp:txBody>
      <dsp:txXfrm>
        <a:off x="46497" y="2141997"/>
        <a:ext cx="1735806" cy="8595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49A069-1D64-462A-85E3-9367F3018895}">
      <dsp:nvSpPr>
        <dsp:cNvPr id="0" name=""/>
        <dsp:cNvSpPr/>
      </dsp:nvSpPr>
      <dsp:spPr>
        <a:xfrm>
          <a:off x="1828799" y="372"/>
          <a:ext cx="2743200" cy="145107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a:t>Language</a:t>
          </a:r>
        </a:p>
        <a:p>
          <a:pPr marL="57150" lvl="1" indent="-57150" algn="l" defTabSz="444500">
            <a:lnSpc>
              <a:spcPct val="90000"/>
            </a:lnSpc>
            <a:spcBef>
              <a:spcPct val="0"/>
            </a:spcBef>
            <a:spcAft>
              <a:spcPct val="15000"/>
            </a:spcAft>
            <a:buChar char="••"/>
          </a:pPr>
          <a:r>
            <a:rPr lang="en-US" sz="1000" kern="1200" dirty="0"/>
            <a:t>Voice Volume</a:t>
          </a:r>
        </a:p>
        <a:p>
          <a:pPr marL="57150" lvl="1" indent="-57150" algn="l" defTabSz="444500">
            <a:lnSpc>
              <a:spcPct val="90000"/>
            </a:lnSpc>
            <a:spcBef>
              <a:spcPct val="0"/>
            </a:spcBef>
            <a:spcAft>
              <a:spcPct val="15000"/>
            </a:spcAft>
            <a:buChar char="••"/>
          </a:pPr>
          <a:r>
            <a:rPr lang="en-US" sz="1000" kern="1200" dirty="0"/>
            <a:t>Mindful of Approaching from Behind</a:t>
          </a:r>
        </a:p>
        <a:p>
          <a:pPr marL="57150" lvl="1" indent="-57150" algn="l" defTabSz="444500">
            <a:lnSpc>
              <a:spcPct val="90000"/>
            </a:lnSpc>
            <a:spcBef>
              <a:spcPct val="0"/>
            </a:spcBef>
            <a:spcAft>
              <a:spcPct val="15000"/>
            </a:spcAft>
            <a:buChar char="••"/>
          </a:pPr>
          <a:r>
            <a:rPr lang="en-US" sz="1000" kern="1200" dirty="0"/>
            <a:t>Mindful of Touching w/o consent</a:t>
          </a:r>
        </a:p>
        <a:p>
          <a:pPr marL="57150" lvl="1" indent="-57150" algn="l" defTabSz="444500">
            <a:lnSpc>
              <a:spcPct val="90000"/>
            </a:lnSpc>
            <a:spcBef>
              <a:spcPct val="0"/>
            </a:spcBef>
            <a:spcAft>
              <a:spcPct val="15000"/>
            </a:spcAft>
            <a:buChar char="••"/>
          </a:pPr>
          <a:r>
            <a:rPr lang="en-US" sz="1000" kern="1200" dirty="0"/>
            <a:t>Narration of physical contact</a:t>
          </a:r>
        </a:p>
        <a:p>
          <a:pPr marL="57150" lvl="1" indent="-57150" algn="l" defTabSz="444500">
            <a:lnSpc>
              <a:spcPct val="90000"/>
            </a:lnSpc>
            <a:spcBef>
              <a:spcPct val="0"/>
            </a:spcBef>
            <a:spcAft>
              <a:spcPct val="15000"/>
            </a:spcAft>
            <a:buChar char="••"/>
          </a:pPr>
          <a:endParaRPr lang="en-US" sz="1000" kern="1200" dirty="0"/>
        </a:p>
      </dsp:txBody>
      <dsp:txXfrm>
        <a:off x="1828799" y="181756"/>
        <a:ext cx="2199047" cy="1088306"/>
      </dsp:txXfrm>
    </dsp:sp>
    <dsp:sp modelId="{AAE5872A-856B-4DC1-8065-4FF7463564B4}">
      <dsp:nvSpPr>
        <dsp:cNvPr id="0" name=""/>
        <dsp:cNvSpPr/>
      </dsp:nvSpPr>
      <dsp:spPr>
        <a:xfrm>
          <a:off x="0" y="372"/>
          <a:ext cx="1828800" cy="14510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a:t>ACTIONS</a:t>
          </a:r>
        </a:p>
      </dsp:txBody>
      <dsp:txXfrm>
        <a:off x="70836" y="71208"/>
        <a:ext cx="1687128" cy="1309402"/>
      </dsp:txXfrm>
    </dsp:sp>
    <dsp:sp modelId="{499C420A-1FFF-4089-951F-E0713A8C6DCE}">
      <dsp:nvSpPr>
        <dsp:cNvPr id="0" name=""/>
        <dsp:cNvSpPr/>
      </dsp:nvSpPr>
      <dsp:spPr>
        <a:xfrm>
          <a:off x="1828799" y="1596553"/>
          <a:ext cx="2743200" cy="1451074"/>
        </a:xfrm>
        <a:prstGeom prst="rightArrow">
          <a:avLst>
            <a:gd name="adj1" fmla="val 75000"/>
            <a:gd name="adj2" fmla="val 50000"/>
          </a:avLst>
        </a:prstGeom>
        <a:solidFill>
          <a:schemeClr val="accent1">
            <a:alpha val="90000"/>
            <a:tint val="40000"/>
            <a:hueOff val="0"/>
            <a:satOff val="0"/>
            <a:lumOff val="0"/>
            <a:alphaOff val="0"/>
          </a:schemeClr>
        </a:solidFill>
        <a:ln w="254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 tIns="6350" rIns="6350" bIns="6350" numCol="1" spcCol="1270" anchor="t" anchorCtr="0">
          <a:noAutofit/>
        </a:bodyPr>
        <a:lstStyle/>
        <a:p>
          <a:pPr marL="57150" lvl="1" indent="-57150" algn="l" defTabSz="444500">
            <a:lnSpc>
              <a:spcPct val="90000"/>
            </a:lnSpc>
            <a:spcBef>
              <a:spcPct val="0"/>
            </a:spcBef>
            <a:spcAft>
              <a:spcPct val="15000"/>
            </a:spcAft>
            <a:buChar char="••"/>
          </a:pPr>
          <a:r>
            <a:rPr lang="en-US" sz="1000" kern="1200" dirty="0"/>
            <a:t>Every behavior makes sense in the context of a persons life</a:t>
          </a:r>
        </a:p>
        <a:p>
          <a:pPr marL="57150" lvl="1" indent="-57150" algn="l" defTabSz="444500">
            <a:lnSpc>
              <a:spcPct val="90000"/>
            </a:lnSpc>
            <a:spcBef>
              <a:spcPct val="0"/>
            </a:spcBef>
            <a:spcAft>
              <a:spcPct val="15000"/>
            </a:spcAft>
            <a:buChar char="••"/>
          </a:pPr>
          <a:r>
            <a:rPr lang="en-US" sz="1000" kern="1200" dirty="0"/>
            <a:t>Be curious</a:t>
          </a:r>
        </a:p>
      </dsp:txBody>
      <dsp:txXfrm>
        <a:off x="1828799" y="1777937"/>
        <a:ext cx="2199047" cy="1088306"/>
      </dsp:txXfrm>
    </dsp:sp>
    <dsp:sp modelId="{46BD9B53-8CBA-43D9-9F5F-520A2F5C2EEB}">
      <dsp:nvSpPr>
        <dsp:cNvPr id="0" name=""/>
        <dsp:cNvSpPr/>
      </dsp:nvSpPr>
      <dsp:spPr>
        <a:xfrm>
          <a:off x="0" y="1596553"/>
          <a:ext cx="1828800" cy="145107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a:lnSpc>
              <a:spcPct val="90000"/>
            </a:lnSpc>
            <a:spcBef>
              <a:spcPct val="0"/>
            </a:spcBef>
            <a:spcAft>
              <a:spcPct val="35000"/>
            </a:spcAft>
          </a:pPr>
          <a:r>
            <a:rPr lang="en-US" sz="1800" kern="1200" dirty="0"/>
            <a:t>Understanding</a:t>
          </a:r>
        </a:p>
      </dsp:txBody>
      <dsp:txXfrm>
        <a:off x="70836" y="1667389"/>
        <a:ext cx="1687128" cy="1309402"/>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354B852-F0AA-49DD-95D1-44B15D1BB684}">
      <dsp:nvSpPr>
        <dsp:cNvPr id="0" name=""/>
        <dsp:cNvSpPr/>
      </dsp:nvSpPr>
      <dsp:spPr>
        <a:xfrm>
          <a:off x="1687" y="1095"/>
          <a:ext cx="4568624" cy="961429"/>
        </a:xfrm>
        <a:prstGeom prst="roundRect">
          <a:avLst>
            <a:gd name="adj" fmla="val 10000"/>
          </a:avLst>
        </a:prstGeom>
        <a:solidFill>
          <a:schemeClr val="accent4">
            <a:lumMod val="60000"/>
            <a:lumOff val="4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Commons challenges of chaotic use</a:t>
          </a:r>
        </a:p>
      </dsp:txBody>
      <dsp:txXfrm>
        <a:off x="29846" y="29254"/>
        <a:ext cx="4512306" cy="905111"/>
      </dsp:txXfrm>
    </dsp:sp>
    <dsp:sp modelId="{414641B6-2F43-4FB4-A98F-3F55131EE8BD}">
      <dsp:nvSpPr>
        <dsp:cNvPr id="0" name=""/>
        <dsp:cNvSpPr/>
      </dsp:nvSpPr>
      <dsp:spPr>
        <a:xfrm>
          <a:off x="1687" y="1043285"/>
          <a:ext cx="2238275" cy="961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Health Challenges</a:t>
          </a:r>
        </a:p>
      </dsp:txBody>
      <dsp:txXfrm>
        <a:off x="29846" y="1071444"/>
        <a:ext cx="2181957" cy="905111"/>
      </dsp:txXfrm>
    </dsp:sp>
    <dsp:sp modelId="{68E0B71B-83FD-4600-A175-EC213422B52A}">
      <dsp:nvSpPr>
        <dsp:cNvPr id="0" name=""/>
        <dsp:cNvSpPr/>
      </dsp:nvSpPr>
      <dsp:spPr>
        <a:xfrm>
          <a:off x="1687" y="2085474"/>
          <a:ext cx="1096119" cy="961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 problems</a:t>
          </a:r>
        </a:p>
      </dsp:txBody>
      <dsp:txXfrm>
        <a:off x="29846" y="2113633"/>
        <a:ext cx="1039801" cy="905111"/>
      </dsp:txXfrm>
    </dsp:sp>
    <dsp:sp modelId="{BE744956-2C7F-4095-862B-ABE8AA9D407C}">
      <dsp:nvSpPr>
        <dsp:cNvPr id="0" name=""/>
        <dsp:cNvSpPr/>
      </dsp:nvSpPr>
      <dsp:spPr>
        <a:xfrm>
          <a:off x="1143843" y="2085474"/>
          <a:ext cx="1096119" cy="961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Employment challenges</a:t>
          </a:r>
        </a:p>
      </dsp:txBody>
      <dsp:txXfrm>
        <a:off x="1172002" y="2113633"/>
        <a:ext cx="1039801" cy="905111"/>
      </dsp:txXfrm>
    </dsp:sp>
    <dsp:sp modelId="{9B0E50A8-D0B7-4F02-8BB0-37BABEDE66F3}">
      <dsp:nvSpPr>
        <dsp:cNvPr id="0" name=""/>
        <dsp:cNvSpPr/>
      </dsp:nvSpPr>
      <dsp:spPr>
        <a:xfrm>
          <a:off x="2332037" y="1043285"/>
          <a:ext cx="2238275" cy="961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lvl="0" algn="ctr" defTabSz="1155700">
            <a:lnSpc>
              <a:spcPct val="90000"/>
            </a:lnSpc>
            <a:spcBef>
              <a:spcPct val="0"/>
            </a:spcBef>
            <a:spcAft>
              <a:spcPct val="35000"/>
            </a:spcAft>
          </a:pPr>
          <a:r>
            <a:rPr lang="en-US" sz="2600" kern="1200" dirty="0"/>
            <a:t>Relationship challenges</a:t>
          </a:r>
        </a:p>
      </dsp:txBody>
      <dsp:txXfrm>
        <a:off x="2360196" y="1071444"/>
        <a:ext cx="2181957" cy="905111"/>
      </dsp:txXfrm>
    </dsp:sp>
    <dsp:sp modelId="{6C1F669E-674D-4968-B671-59B8C21C1FE4}">
      <dsp:nvSpPr>
        <dsp:cNvPr id="0" name=""/>
        <dsp:cNvSpPr/>
      </dsp:nvSpPr>
      <dsp:spPr>
        <a:xfrm>
          <a:off x="2332037" y="2085474"/>
          <a:ext cx="1096119" cy="961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Housing Instability</a:t>
          </a:r>
        </a:p>
      </dsp:txBody>
      <dsp:txXfrm>
        <a:off x="2360196" y="2113633"/>
        <a:ext cx="1039801" cy="905111"/>
      </dsp:txXfrm>
    </dsp:sp>
    <dsp:sp modelId="{4D73AEE9-9B9F-4CE7-8C19-2017073482C0}">
      <dsp:nvSpPr>
        <dsp:cNvPr id="0" name=""/>
        <dsp:cNvSpPr/>
      </dsp:nvSpPr>
      <dsp:spPr>
        <a:xfrm>
          <a:off x="3474193" y="2085474"/>
          <a:ext cx="1096119" cy="961429"/>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lvl="0" algn="ctr" defTabSz="577850">
            <a:lnSpc>
              <a:spcPct val="90000"/>
            </a:lnSpc>
            <a:spcBef>
              <a:spcPct val="0"/>
            </a:spcBef>
            <a:spcAft>
              <a:spcPct val="35000"/>
            </a:spcAft>
          </a:pPr>
          <a:r>
            <a:rPr lang="en-US" sz="1300" kern="1200" dirty="0"/>
            <a:t>Legal Challenges</a:t>
          </a:r>
        </a:p>
      </dsp:txBody>
      <dsp:txXfrm>
        <a:off x="3502352" y="2113633"/>
        <a:ext cx="1039801" cy="905111"/>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5D3C74-8F9D-4DC5-9492-62BDC20D6837}">
      <dsp:nvSpPr>
        <dsp:cNvPr id="0" name=""/>
        <dsp:cNvSpPr/>
      </dsp:nvSpPr>
      <dsp:spPr>
        <a:xfrm>
          <a:off x="0" y="360659"/>
          <a:ext cx="4572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246A28F-A9ED-4210-AFD9-FA374B14B22B}">
      <dsp:nvSpPr>
        <dsp:cNvPr id="0" name=""/>
        <dsp:cNvSpPr/>
      </dsp:nvSpPr>
      <dsp:spPr>
        <a:xfrm>
          <a:off x="228600" y="21179"/>
          <a:ext cx="32004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n-US" sz="2300" kern="1200" dirty="0"/>
            <a:t>Reduce Power Imbalance</a:t>
          </a:r>
        </a:p>
      </dsp:txBody>
      <dsp:txXfrm>
        <a:off x="261744" y="54323"/>
        <a:ext cx="3134112" cy="612672"/>
      </dsp:txXfrm>
    </dsp:sp>
    <dsp:sp modelId="{99F38FBB-10ED-41B3-8ECC-938C835F2074}">
      <dsp:nvSpPr>
        <dsp:cNvPr id="0" name=""/>
        <dsp:cNvSpPr/>
      </dsp:nvSpPr>
      <dsp:spPr>
        <a:xfrm>
          <a:off x="0" y="1403940"/>
          <a:ext cx="4572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44E0576-21DF-478F-AF2C-F19819A9F1B2}">
      <dsp:nvSpPr>
        <dsp:cNvPr id="0" name=""/>
        <dsp:cNvSpPr/>
      </dsp:nvSpPr>
      <dsp:spPr>
        <a:xfrm>
          <a:off x="228600" y="1064459"/>
          <a:ext cx="32004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n-US" sz="2300" kern="1200" dirty="0"/>
            <a:t>Ask for consent when you can</a:t>
          </a:r>
        </a:p>
      </dsp:txBody>
      <dsp:txXfrm>
        <a:off x="261744" y="1097603"/>
        <a:ext cx="3134112" cy="612672"/>
      </dsp:txXfrm>
    </dsp:sp>
    <dsp:sp modelId="{32E5513C-0C39-4DEB-A1B3-3C050FE02C45}">
      <dsp:nvSpPr>
        <dsp:cNvPr id="0" name=""/>
        <dsp:cNvSpPr/>
      </dsp:nvSpPr>
      <dsp:spPr>
        <a:xfrm>
          <a:off x="0" y="2447219"/>
          <a:ext cx="4572000" cy="579600"/>
        </a:xfrm>
        <a:prstGeom prst="rect">
          <a:avLst/>
        </a:prstGeom>
        <a:solidFill>
          <a:schemeClr val="lt1">
            <a:alpha val="90000"/>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19C5BFE3-6141-476C-9523-3AAEA2E6900C}">
      <dsp:nvSpPr>
        <dsp:cNvPr id="0" name=""/>
        <dsp:cNvSpPr/>
      </dsp:nvSpPr>
      <dsp:spPr>
        <a:xfrm>
          <a:off x="228600" y="2107740"/>
          <a:ext cx="3200400" cy="67896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968" tIns="0" rIns="120968" bIns="0" numCol="1" spcCol="1270" anchor="ctr" anchorCtr="0">
          <a:noAutofit/>
        </a:bodyPr>
        <a:lstStyle/>
        <a:p>
          <a:pPr lvl="0" algn="l" defTabSz="1022350">
            <a:lnSpc>
              <a:spcPct val="90000"/>
            </a:lnSpc>
            <a:spcBef>
              <a:spcPct val="0"/>
            </a:spcBef>
            <a:spcAft>
              <a:spcPct val="35000"/>
            </a:spcAft>
          </a:pPr>
          <a:r>
            <a:rPr lang="en-US" sz="2300" kern="1200" dirty="0"/>
            <a:t>Give people the choice to keep using</a:t>
          </a:r>
        </a:p>
      </dsp:txBody>
      <dsp:txXfrm>
        <a:off x="261744" y="2140884"/>
        <a:ext cx="3134112" cy="61267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A9F99D-10B3-4815-A5B9-0D74CAC5B28B}">
      <dsp:nvSpPr>
        <dsp:cNvPr id="0" name=""/>
        <dsp:cNvSpPr/>
      </dsp:nvSpPr>
      <dsp:spPr>
        <a:xfrm>
          <a:off x="431139" y="0"/>
          <a:ext cx="1828521" cy="182849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Trauma Informed</a:t>
          </a:r>
        </a:p>
      </dsp:txBody>
      <dsp:txXfrm>
        <a:off x="698920" y="267777"/>
        <a:ext cx="1292959" cy="1292941"/>
      </dsp:txXfrm>
    </dsp:sp>
    <dsp:sp modelId="{22B89092-6CD0-4A1E-ADB6-CE41DB9567BA}">
      <dsp:nvSpPr>
        <dsp:cNvPr id="0" name=""/>
        <dsp:cNvSpPr/>
      </dsp:nvSpPr>
      <dsp:spPr>
        <a:xfrm>
          <a:off x="1372295" y="1219504"/>
          <a:ext cx="1828521" cy="182849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Empowerment</a:t>
          </a:r>
        </a:p>
      </dsp:txBody>
      <dsp:txXfrm>
        <a:off x="1640076" y="1487281"/>
        <a:ext cx="1292959" cy="1292941"/>
      </dsp:txXfrm>
    </dsp:sp>
    <dsp:sp modelId="{912E2323-F700-433B-97B1-86ED77FBD525}">
      <dsp:nvSpPr>
        <dsp:cNvPr id="0" name=""/>
        <dsp:cNvSpPr/>
      </dsp:nvSpPr>
      <dsp:spPr>
        <a:xfrm>
          <a:off x="2312339" y="0"/>
          <a:ext cx="1828521" cy="1828495"/>
        </a:xfrm>
        <a:prstGeom prst="ellipse">
          <a:avLst/>
        </a:prstGeom>
        <a:solidFill>
          <a:schemeClr val="accent1">
            <a:alpha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tx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n-US" sz="1400" kern="1200" dirty="0"/>
            <a:t>Harm Reduction</a:t>
          </a:r>
        </a:p>
      </dsp:txBody>
      <dsp:txXfrm>
        <a:off x="2580120" y="267777"/>
        <a:ext cx="1292959" cy="1292941"/>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11.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rings+Icon">
  <dgm:title val="Interconnected Rings"/>
  <dgm:desc val="Use to show overlapping or interconnected ideas or concepts. The first seven lines of Level 1 text correspond with a circle. Unused text does not appear, but remains available if you switch layouts.  "/>
  <dgm:catLst>
    <dgm:cat type="relationship" pri="32000"/>
    <dgm:cat type="officeonline" pri="6000"/>
  </dgm:catLst>
  <dgm:sampData useDef="1">
    <dgm:dataModel>
      <dgm:ptLst/>
      <dgm:bg/>
      <dgm:whole/>
    </dgm:dataModel>
  </dgm:sampData>
  <dgm:styleData>
    <dgm:dataModel>
      <dgm:ptLst>
        <dgm:pt modelId="0" type="doc"/>
        <dgm:pt modelId="10"/>
        <dgm:pt modelId="20"/>
      </dgm:ptLst>
      <dgm:cxnLst>
        <dgm:cxn modelId="30" srcId="0" destId="10" srcOrd="0" destOrd="0"/>
        <dgm:cxn modelId="40" srcId="0" destId="20" srcOrd="1" destOrd="0"/>
      </dgm:cxnLst>
      <dgm:bg/>
      <dgm:whole/>
    </dgm:dataModel>
  </dgm:styleData>
  <dgm:clrData>
    <dgm:dataModel>
      <dgm:ptLst>
        <dgm:pt modelId="0" type="doc"/>
        <dgm:pt modelId="10"/>
        <dgm:pt modelId="20"/>
        <dgm:pt modelId="30"/>
        <dgm:pt modelId="40"/>
      </dgm:ptLst>
      <dgm:cxnLst>
        <dgm:cxn modelId="50" srcId="0" destId="10" srcOrd="0" destOrd="0"/>
        <dgm:cxn modelId="60" srcId="0" destId="20" srcOrd="1" destOrd="0"/>
        <dgm:cxn modelId="70" srcId="0" destId="30" srcOrd="2" destOrd="0"/>
        <dgm:cxn modelId="80" srcId="0" destId="40" srcOrd="2" destOrd="0"/>
      </dgm:cxnLst>
      <dgm:bg/>
      <dgm:whole/>
    </dgm:dataModel>
  </dgm:clrData>
  <dgm:layoutNode name="Name0">
    <dgm:varLst>
      <dgm:chMax val="7"/>
      <dgm:dir/>
      <dgm:resizeHandles val="exact"/>
    </dgm:varLst>
    <dgm:choose name="Name1">
      <dgm:if name="Name2" axis="ch" ptType="node" func="cnt" op="lt" val="1">
        <dgm:alg type="composite"/>
        <dgm:shape xmlns:r="http://schemas.openxmlformats.org/officeDocument/2006/relationships" r:blip="">
          <dgm:adjLst/>
        </dgm:shape>
        <dgm:presOf/>
        <dgm:constrLst/>
        <dgm:ruleLst/>
      </dgm:if>
      <dgm:if name="Name3" axis="ch" ptType="node" func="cnt" op="equ" val="1">
        <dgm:alg type="composite">
          <dgm:param type="ar" val="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dgm:constr type="h" for="ch" forName="ellipse1" refType="h"/>
        </dgm:constrLst>
      </dgm:if>
      <dgm:if name="Name4" axis="ch" ptType="node" func="cnt" op="equ" val="2">
        <dgm:alg type="composite">
          <dgm:param type="ar" val="0.908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6602"/>
          <dgm:constr type="h" for="ch" forName="ellipse1" refType="h" fact="0.5999"/>
          <dgm:constr type="l" for="ch" forName="ellipse2" refType="w" fact="0.3398"/>
          <dgm:constr type="t" for="ch" forName="ellipse2" refType="h" fact="0.4001"/>
          <dgm:constr type="w" for="ch" forName="ellipse2" refType="w" fact="0.6602"/>
          <dgm:constr type="h" for="ch" forName="ellipse2" refType="h" fact="0.5999"/>
        </dgm:constrLst>
      </dgm:if>
      <dgm:if name="Name5" axis="ch" ptType="node" func="cnt" op="equ" val="3">
        <dgm:alg type="composite">
          <dgm:param type="ar" val="1.2171"/>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4929"/>
          <dgm:constr type="h" for="ch" forName="ellipse1" refType="h" fact="0.5999"/>
          <dgm:constr type="l" for="ch" forName="ellipse2" refType="w" fact="0.2537"/>
          <dgm:constr type="t" for="ch" forName="ellipse2" refType="h" fact="0.4001"/>
          <dgm:constr type="w" for="ch" forName="ellipse2" refType="w" fact="0.4929"/>
          <dgm:constr type="h" for="ch" forName="ellipse2" refType="h" fact="0.5999"/>
          <dgm:constr type="l" for="ch" forName="ellipse3" refType="w" fact="0.5071"/>
          <dgm:constr type="t" for="ch" forName="ellipse3" refType="h" fact="0"/>
          <dgm:constr type="w" for="ch" forName="ellipse3" refType="w" fact="0.4929"/>
          <dgm:constr type="h" for="ch" forName="ellipse3" refType="h" fact="0.5999"/>
        </dgm:constrLst>
      </dgm:if>
      <dgm:if name="Name6" axis="ch" ptType="node" func="cnt" op="equ" val="4">
        <dgm:alg type="composite">
          <dgm:param type="ar" val="1.5255"/>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932"/>
          <dgm:constr type="h" for="ch" forName="ellipse1" refType="h" fact="0.5999"/>
          <dgm:constr type="l" for="ch" forName="ellipse2" refType="w" fact="0.2023"/>
          <dgm:constr type="t" for="ch" forName="ellipse2" refType="h" fact="0.4001"/>
          <dgm:constr type="w" for="ch" forName="ellipse2" refType="w" fact="0.3932"/>
          <dgm:constr type="h" for="ch" forName="ellipse2" refType="h" fact="0.5999"/>
          <dgm:constr type="l" for="ch" forName="ellipse3" refType="w" fact="0.4045"/>
          <dgm:constr type="t" for="ch" forName="ellipse3" refType="h" fact="0"/>
          <dgm:constr type="w" for="ch" forName="ellipse3" refType="w" fact="0.3932"/>
          <dgm:constr type="h" for="ch" forName="ellipse3" refType="h" fact="0.5999"/>
          <dgm:constr type="l" for="ch" forName="ellipse4" refType="w" fact="0.6068"/>
          <dgm:constr type="t" for="ch" forName="ellipse4" refType="h" fact="0.4001"/>
          <dgm:constr type="w" for="ch" forName="ellipse4" refType="w" fact="0.3932"/>
          <dgm:constr type="h" for="ch" forName="ellipse4" refType="h" fact="0.5999"/>
        </dgm:constrLst>
      </dgm:if>
      <dgm:if name="Name7" axis="ch" ptType="node" func="cnt" op="equ" val="5">
        <dgm:alg type="composite">
          <dgm:param type="ar" val="1.834"/>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3271"/>
          <dgm:constr type="h" for="ch" forName="ellipse1" refType="h" fact="0.5999"/>
          <dgm:constr type="l" for="ch" forName="ellipse2" refType="w" fact="0.1682"/>
          <dgm:constr type="t" for="ch" forName="ellipse2" refType="h" fact="0.4001"/>
          <dgm:constr type="w" for="ch" forName="ellipse2" refType="w" fact="0.3271"/>
          <dgm:constr type="h" for="ch" forName="ellipse2" refType="h" fact="0.5999"/>
          <dgm:constr type="l" for="ch" forName="ellipse3" refType="w" fact="0.3365"/>
          <dgm:constr type="t" for="ch" forName="ellipse3" refType="h" fact="0"/>
          <dgm:constr type="w" for="ch" forName="ellipse3" refType="w" fact="0.3271"/>
          <dgm:constr type="h" for="ch" forName="ellipse3" refType="h" fact="0.5999"/>
          <dgm:constr type="l" for="ch" forName="ellipse4" refType="w" fact="0.5047"/>
          <dgm:constr type="t" for="ch" forName="ellipse4" refType="h" fact="0.4001"/>
          <dgm:constr type="w" for="ch" forName="ellipse4" refType="w" fact="0.3271"/>
          <dgm:constr type="h" for="ch" forName="ellipse4" refType="h" fact="0.5999"/>
          <dgm:constr type="l" for="ch" forName="ellipse5" refType="w" fact="0.6729"/>
          <dgm:constr type="t" for="ch" forName="ellipse5" refType="h" fact="0"/>
          <dgm:constr type="w" for="ch" forName="ellipse5" refType="w" fact="0.3271"/>
          <dgm:constr type="h" for="ch" forName="ellipse5" refType="h" fact="0.5999"/>
        </dgm:constrLst>
      </dgm:if>
      <dgm:if name="Name8" axis="ch" ptType="node" func="cnt" op="equ" val="6">
        <dgm:alg type="composite">
          <dgm:param type="ar" val="2.1873"/>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78"/>
          <dgm:constr type="h" for="ch" forName="ellipse1" refType="h" fact="0.6081"/>
          <dgm:constr type="l" for="ch" forName="ellipse2" refType="w" fact="0.1444"/>
          <dgm:constr type="t" for="ch" forName="ellipse2" refType="h" fact="0.3919"/>
          <dgm:constr type="w" for="ch" forName="ellipse2" refType="w" fact="0.278"/>
          <dgm:constr type="h" for="ch" forName="ellipse2" refType="h" fact="0.6081"/>
          <dgm:constr type="l" for="ch" forName="ellipse3" refType="w" fact="0.2888"/>
          <dgm:constr type="t" for="ch" forName="ellipse3" refType="h" fact="0"/>
          <dgm:constr type="w" for="ch" forName="ellipse3" refType="w" fact="0.278"/>
          <dgm:constr type="h" for="ch" forName="ellipse3" refType="h" fact="0.6081"/>
          <dgm:constr type="l" for="ch" forName="ellipse4" refType="w" fact="0.4332"/>
          <dgm:constr type="t" for="ch" forName="ellipse4" refType="h" fact="0.3919"/>
          <dgm:constr type="w" for="ch" forName="ellipse4" refType="w" fact="0.278"/>
          <dgm:constr type="h" for="ch" forName="ellipse4" refType="h" fact="0.6081"/>
          <dgm:constr type="l" for="ch" forName="ellipse5" refType="w" fact="0.5776"/>
          <dgm:constr type="t" for="ch" forName="ellipse5" refType="h" fact="0"/>
          <dgm:constr type="w" for="ch" forName="ellipse5" refType="w" fact="0.278"/>
          <dgm:constr type="h" for="ch" forName="ellipse5" refType="h" fact="0.6081"/>
          <dgm:constr type="l" for="ch" forName="ellipse6" refType="w" fact="0.722"/>
          <dgm:constr type="t" for="ch" forName="ellipse6" refType="h" fact="0.3919"/>
          <dgm:constr type="w" for="ch" forName="ellipse6" refType="w" fact="0.278"/>
          <dgm:constr type="h" for="ch" forName="ellipse6" refType="h" fact="0.6081"/>
        </dgm:constrLst>
      </dgm:if>
      <dgm:else name="Name9">
        <dgm:alg type="composite">
          <dgm:param type="ar" val="2.3466"/>
        </dgm:alg>
        <dgm:shape xmlns:r="http://schemas.openxmlformats.org/officeDocument/2006/relationships" r:blip="">
          <dgm:adjLst/>
        </dgm:shape>
        <dgm:presOf/>
        <dgm:constrLst>
          <dgm:constr type="primFontSz" for="des" ptType="node" op="equ" val="65"/>
          <dgm:constr type="l" for="ch" forName="ellipse1" refType="w" fact="0"/>
          <dgm:constr type="t" for="ch" forName="ellipse1" refType="h" fact="0"/>
          <dgm:constr type="w" for="ch" forName="ellipse1" refType="w" fact="0.2455"/>
          <dgm:constr type="h" for="ch" forName="ellipse1" refType="h" fact="0.5761"/>
          <dgm:constr type="l" for="ch" forName="ellipse2" refType="w" fact="0.1257"/>
          <dgm:constr type="t" for="ch" forName="ellipse2" refType="h" fact="0.4239"/>
          <dgm:constr type="w" for="ch" forName="ellipse2" refType="w" fact="0.2455"/>
          <dgm:constr type="h" for="ch" forName="ellipse2" refType="h" fact="0.5761"/>
          <dgm:constr type="l" for="ch" forName="ellipse3" refType="w" fact="0.2515"/>
          <dgm:constr type="t" for="ch" forName="ellipse3" refType="h" fact="0"/>
          <dgm:constr type="w" for="ch" forName="ellipse3" refType="w" fact="0.2455"/>
          <dgm:constr type="h" for="ch" forName="ellipse3" refType="h" fact="0.5761"/>
          <dgm:constr type="l" for="ch" forName="ellipse4" refType="w" fact="0.3772"/>
          <dgm:constr type="t" for="ch" forName="ellipse4" refType="h" fact="0.4239"/>
          <dgm:constr type="w" for="ch" forName="ellipse4" refType="w" fact="0.2455"/>
          <dgm:constr type="h" for="ch" forName="ellipse4" refType="h" fact="0.5761"/>
          <dgm:constr type="l" for="ch" forName="ellipse5" refType="w" fact="0.503"/>
          <dgm:constr type="t" for="ch" forName="ellipse5" refType="h" fact="0"/>
          <dgm:constr type="w" for="ch" forName="ellipse5" refType="w" fact="0.2455"/>
          <dgm:constr type="h" for="ch" forName="ellipse5" refType="h" fact="0.5761"/>
          <dgm:constr type="l" for="ch" forName="ellipse6" refType="w" fact="0.6287"/>
          <dgm:constr type="t" for="ch" forName="ellipse6" refType="h" fact="0.4239"/>
          <dgm:constr type="w" for="ch" forName="ellipse6" refType="w" fact="0.2455"/>
          <dgm:constr type="h" for="ch" forName="ellipse6" refType="h" fact="0.5761"/>
          <dgm:constr type="l" for="ch" forName="ellipse7" refType="w" fact="0.7545"/>
          <dgm:constr type="t" for="ch" forName="ellipse7" refType="h" fact="0"/>
          <dgm:constr type="w" for="ch" forName="ellipse7" refType="w" fact="0.2455"/>
          <dgm:constr type="h" for="ch" forName="ellipse7" refType="h" fact="0.5761"/>
        </dgm:constrLst>
      </dgm:else>
    </dgm:choose>
    <dgm:choose name="Name10">
      <dgm:if name="Name11" axis="ch" ptType="node" func="cnt" op="gte" val="1">
        <dgm:layoutNode name="ellipse1" styleLbl="vennNode1">
          <dgm:varLst>
            <dgm:bulletEnabled val="1"/>
          </dgm:varLst>
          <dgm:alg type="tx"/>
          <dgm:shape xmlns:r="http://schemas.openxmlformats.org/officeDocument/2006/relationships" type="ellipse" r:blip="">
            <dgm:adjLst/>
          </dgm:shape>
          <dgm:choose name="Name12">
            <dgm:if name="Name13" func="var" arg="dir" op="equ" val="norm">
              <dgm:presOf axis="ch desOrSelf" ptType="node node" st="1 1" cnt="1 0"/>
            </dgm:if>
            <dgm:else name="Name14">
              <dgm:choose name="Name15">
                <dgm:if name="Name16" axis="ch" ptType="node" func="cnt" op="equ" val="1">
                  <dgm:presOf axis="ch desOrSelf" ptType="node node" st="1 1" cnt="1 0"/>
                </dgm:if>
                <dgm:if name="Name17" axis="ch" ptType="node" func="cnt" op="equ" val="2">
                  <dgm:presOf axis="ch desOrSelf" ptType="node node" st="2 1" cnt="1 0"/>
                </dgm:if>
                <dgm:if name="Name18" axis="ch" ptType="node" func="cnt" op="equ" val="3">
                  <dgm:presOf axis="ch desOrSelf" ptType="node node" st="3 1" cnt="1 0"/>
                </dgm:if>
                <dgm:if name="Name19" axis="ch" ptType="node" func="cnt" op="equ" val="4">
                  <dgm:presOf axis="ch desOrSelf" ptType="node node" st="4 1" cnt="1 0"/>
                </dgm:if>
                <dgm:if name="Name20" axis="ch" ptType="node" func="cnt" op="equ" val="5">
                  <dgm:presOf axis="ch desOrSelf" ptType="node node" st="5 1" cnt="1 0"/>
                </dgm:if>
                <dgm:if name="Name21" axis="ch" ptType="node" func="cnt" op="equ" val="6">
                  <dgm:presOf axis="ch desOrSelf" ptType="node node" st="6 1" cnt="1 0"/>
                </dgm:if>
                <dgm:if name="Name22" axis="ch" ptType="node" func="cnt" op="gte" val="7">
                  <dgm:presOf axis="ch desOrSelf" ptType="node node" st="7 1" cnt="1 0"/>
                </dgm:if>
                <dgm:else name="Name2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24"/>
    </dgm:choose>
    <dgm:choose name="Name25">
      <dgm:if name="Name26" axis="ch" ptType="node" func="cnt" op="gte" val="2">
        <dgm:layoutNode name="ellipse2" styleLbl="vennNode1">
          <dgm:varLst>
            <dgm:bulletEnabled val="1"/>
          </dgm:varLst>
          <dgm:alg type="tx"/>
          <dgm:choose name="Name27">
            <dgm:if name="Name28" func="var" arg="dir" op="equ" val="norm">
              <dgm:shape xmlns:r="http://schemas.openxmlformats.org/officeDocument/2006/relationships" type="ellipse" r:blip="">
                <dgm:adjLst/>
              </dgm:shape>
              <dgm:presOf axis="ch desOrSelf" ptType="node node" st="2 1" cnt="1 0"/>
            </dgm:if>
            <dgm:else name="Name29">
              <dgm:shape xmlns:r="http://schemas.openxmlformats.org/officeDocument/2006/relationships" type="ellipse" r:blip="" zOrderOff="-2">
                <dgm:adjLst/>
              </dgm:shape>
              <dgm:choose name="Name30">
                <dgm:if name="Name31" axis="ch" ptType="node" func="cnt" op="equ" val="2">
                  <dgm:presOf axis="ch desOrSelf" ptType="node node" st="1 1" cnt="1 0"/>
                </dgm:if>
                <dgm:if name="Name32" axis="ch" ptType="node" func="cnt" op="equ" val="3">
                  <dgm:presOf axis="ch desOrSelf" ptType="node node" st="2 1" cnt="1 0"/>
                </dgm:if>
                <dgm:if name="Name33" axis="ch" ptType="node" func="cnt" op="equ" val="4">
                  <dgm:presOf axis="ch desOrSelf" ptType="node node" st="3 1" cnt="1 0"/>
                </dgm:if>
                <dgm:if name="Name34" axis="ch" ptType="node" func="cnt" op="equ" val="5">
                  <dgm:presOf axis="ch desOrSelf" ptType="node node" st="4 1" cnt="1 0"/>
                </dgm:if>
                <dgm:if name="Name35" axis="ch" ptType="node" func="cnt" op="equ" val="6">
                  <dgm:presOf axis="ch desOrSelf" ptType="node node" st="5 1" cnt="1 0"/>
                </dgm:if>
                <dgm:if name="Name36" axis="ch" ptType="node" func="cnt" op="gte" val="7">
                  <dgm:presOf axis="ch desOrSelf" ptType="node node" st="6 1" cnt="1 0"/>
                </dgm:if>
                <dgm:else name="Name37"/>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38"/>
    </dgm:choose>
    <dgm:choose name="Name39">
      <dgm:if name="Name40" axis="ch" ptType="node" func="cnt" op="gte" val="3">
        <dgm:layoutNode name="ellipse3" styleLbl="vennNode1">
          <dgm:varLst>
            <dgm:bulletEnabled val="1"/>
          </dgm:varLst>
          <dgm:alg type="tx"/>
          <dgm:shape xmlns:r="http://schemas.openxmlformats.org/officeDocument/2006/relationships" type="ellipse" r:blip="">
            <dgm:adjLst/>
          </dgm:shape>
          <dgm:choose name="Name41">
            <dgm:if name="Name42" func="var" arg="dir" op="equ" val="norm">
              <dgm:shape xmlns:r="http://schemas.openxmlformats.org/officeDocument/2006/relationships" type="ellipse" r:blip="">
                <dgm:adjLst/>
              </dgm:shape>
              <dgm:presOf axis="ch desOrSelf" ptType="node node" st="3 1" cnt="1 0"/>
            </dgm:if>
            <dgm:else name="Name43">
              <dgm:shape xmlns:r="http://schemas.openxmlformats.org/officeDocument/2006/relationships" type="ellipse" r:blip="" zOrderOff="-4">
                <dgm:adjLst/>
              </dgm:shape>
              <dgm:choose name="Name44">
                <dgm:if name="Name45" axis="ch" ptType="node" func="cnt" op="equ" val="3">
                  <dgm:presOf axis="ch desOrSelf" ptType="node node" st="1 1" cnt="1 0"/>
                </dgm:if>
                <dgm:if name="Name46" axis="ch" ptType="node" func="cnt" op="equ" val="4">
                  <dgm:presOf axis="ch desOrSelf" ptType="node node" st="2 1" cnt="1 0"/>
                </dgm:if>
                <dgm:if name="Name47" axis="ch" ptType="node" func="cnt" op="equ" val="5">
                  <dgm:presOf axis="ch desOrSelf" ptType="node node" st="3 1" cnt="1 0"/>
                </dgm:if>
                <dgm:if name="Name48" axis="ch" ptType="node" func="cnt" op="equ" val="6">
                  <dgm:presOf axis="ch desOrSelf" ptType="node node" st="4 1" cnt="1 0"/>
                </dgm:if>
                <dgm:if name="Name49" axis="ch" ptType="node" func="cnt" op="gte" val="7">
                  <dgm:presOf axis="ch desOrSelf" ptType="node node" st="5 1" cnt="1 0"/>
                </dgm:if>
                <dgm:else name="Name50"/>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1"/>
    </dgm:choose>
    <dgm:choose name="Name52">
      <dgm:if name="Name53" axis="ch" ptType="node" func="cnt" op="gte" val="4">
        <dgm:layoutNode name="ellipse4" styleLbl="vennNode1">
          <dgm:varLst>
            <dgm:bulletEnabled val="1"/>
          </dgm:varLst>
          <dgm:alg type="tx"/>
          <dgm:choose name="Name54">
            <dgm:if name="Name55" func="var" arg="dir" op="equ" val="norm">
              <dgm:shape xmlns:r="http://schemas.openxmlformats.org/officeDocument/2006/relationships" type="ellipse" r:blip="">
                <dgm:adjLst/>
              </dgm:shape>
              <dgm:presOf axis="ch desOrSelf" ptType="node node" st="4 1" cnt="1 0"/>
            </dgm:if>
            <dgm:else name="Name56">
              <dgm:shape xmlns:r="http://schemas.openxmlformats.org/officeDocument/2006/relationships" type="ellipse" r:blip="" zOrderOff="-6">
                <dgm:adjLst/>
              </dgm:shape>
              <dgm:choose name="Name57">
                <dgm:if name="Name58" axis="ch" ptType="node" func="cnt" op="equ" val="4">
                  <dgm:presOf axis="ch desOrSelf" ptType="node node" st="1 1" cnt="1 0"/>
                </dgm:if>
                <dgm:if name="Name59" axis="ch" ptType="node" func="cnt" op="equ" val="5">
                  <dgm:presOf axis="ch desOrSelf" ptType="node node" st="2 1" cnt="1 0"/>
                </dgm:if>
                <dgm:if name="Name60" axis="ch" ptType="node" func="cnt" op="equ" val="6">
                  <dgm:presOf axis="ch desOrSelf" ptType="node node" st="3 1" cnt="1 0"/>
                </dgm:if>
                <dgm:if name="Name61" axis="ch" ptType="node" func="cnt" op="gte" val="7">
                  <dgm:presOf axis="ch desOrSelf" ptType="node node" st="4 1" cnt="1 0"/>
                </dgm:if>
                <dgm:else name="Name62"/>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3"/>
    </dgm:choose>
    <dgm:choose name="Name64">
      <dgm:if name="Name65" axis="ch" ptType="node" func="cnt" op="gte" val="5">
        <dgm:layoutNode name="ellipse5" styleLbl="vennNode1">
          <dgm:varLst>
            <dgm:bulletEnabled val="1"/>
          </dgm:varLst>
          <dgm:alg type="tx"/>
          <dgm:choose name="Name66">
            <dgm:if name="Name67" func="var" arg="dir" op="equ" val="norm">
              <dgm:shape xmlns:r="http://schemas.openxmlformats.org/officeDocument/2006/relationships" type="ellipse" r:blip="">
                <dgm:adjLst/>
              </dgm:shape>
              <dgm:presOf axis="ch desOrSelf" ptType="node node" st="5 1" cnt="1 0"/>
            </dgm:if>
            <dgm:else name="Name68">
              <dgm:shape xmlns:r="http://schemas.openxmlformats.org/officeDocument/2006/relationships" type="ellipse" r:blip="" zOrderOff="-8">
                <dgm:adjLst/>
              </dgm:shape>
              <dgm:choose name="Name69">
                <dgm:if name="Name70" axis="ch" ptType="node" func="cnt" op="equ" val="5">
                  <dgm:presOf axis="ch desOrSelf" ptType="node node" st="1 1" cnt="1 0"/>
                </dgm:if>
                <dgm:if name="Name71" axis="ch" ptType="node" func="cnt" op="equ" val="6">
                  <dgm:presOf axis="ch desOrSelf" ptType="node node" st="2 1" cnt="1 0"/>
                </dgm:if>
                <dgm:if name="Name72" axis="ch" ptType="node" func="cnt" op="gte" val="7">
                  <dgm:presOf axis="ch desOrSelf" ptType="node node" st="3 1" cnt="1 0"/>
                </dgm:if>
                <dgm:else name="Name7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4"/>
    </dgm:choose>
    <dgm:choose name="Name75">
      <dgm:if name="Name76" axis="ch" ptType="node" func="cnt" op="gte" val="6">
        <dgm:layoutNode name="ellipse6" styleLbl="vennNode1">
          <dgm:varLst>
            <dgm:bulletEnabled val="1"/>
          </dgm:varLst>
          <dgm:alg type="tx"/>
          <dgm:choose name="Name77">
            <dgm:if name="Name78" func="var" arg="dir" op="equ" val="norm">
              <dgm:shape xmlns:r="http://schemas.openxmlformats.org/officeDocument/2006/relationships" type="ellipse" r:blip="">
                <dgm:adjLst/>
              </dgm:shape>
              <dgm:presOf axis="ch desOrSelf" ptType="node node" st="6 1" cnt="1 0"/>
            </dgm:if>
            <dgm:else name="Name79">
              <dgm:shape xmlns:r="http://schemas.openxmlformats.org/officeDocument/2006/relationships" type="ellipse" r:blip="" zOrderOff="-10">
                <dgm:adjLst/>
              </dgm:shape>
              <dgm:choose name="Name80">
                <dgm:if name="Name81" axis="ch" ptType="node" func="cnt" op="equ" val="6">
                  <dgm:presOf axis="ch desOrSelf" ptType="node node" st="1 1" cnt="1 0"/>
                </dgm:if>
                <dgm:if name="Name82" axis="ch" ptType="node" func="cnt" op="gte" val="7">
                  <dgm:presOf axis="ch desOrSelf" ptType="node node" st="2 1" cnt="1 0"/>
                </dgm:if>
                <dgm:else name="Name83"/>
              </dgm:choose>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choose name="Name85">
      <dgm:if name="Name86" axis="ch" ptType="node" func="cnt" op="gte" val="7">
        <dgm:layoutNode name="ellipse7" styleLbl="vennNode1">
          <dgm:varLst>
            <dgm:bulletEnabled val="1"/>
          </dgm:varLst>
          <dgm:alg type="tx"/>
          <dgm:choose name="Name87">
            <dgm:if name="Name88" func="var" arg="dir" op="equ" val="norm">
              <dgm:shape xmlns:r="http://schemas.openxmlformats.org/officeDocument/2006/relationships" type="ellipse" r:blip="">
                <dgm:adjLst/>
              </dgm:shape>
              <dgm:presOf axis="ch desOrSelf" ptType="node node" st="7 1" cnt="1 0"/>
            </dgm:if>
            <dgm:else name="Name89">
              <dgm:shape xmlns:r="http://schemas.openxmlformats.org/officeDocument/2006/relationships" type="ellipse" r:blip="" zOrderOff="-12">
                <dgm:adjLst/>
              </dgm:shape>
              <dgm:presOf axis="ch desOrSelf" ptType="node node" st="1 1" cnt="1 0"/>
            </dgm:else>
          </dgm:choos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8275" y="0"/>
            <a:ext cx="3043238" cy="466725"/>
          </a:xfrm>
          <a:prstGeom prst="rect">
            <a:avLst/>
          </a:prstGeom>
        </p:spPr>
        <p:txBody>
          <a:bodyPr vert="horz" lIns="91440" tIns="45720" rIns="91440" bIns="45720" rtlCol="0"/>
          <a:lstStyle>
            <a:lvl1pPr algn="r">
              <a:defRPr sz="1200"/>
            </a:lvl1pPr>
          </a:lstStyle>
          <a:p>
            <a:fld id="{DAC51596-E3BC-4AD0-AB37-0568832D0C23}" type="datetimeFigureOut">
              <a:rPr lang="en-US" smtClean="0"/>
              <a:t>2/1/2024</a:t>
            </a:fld>
            <a:endParaRPr lang="en-US"/>
          </a:p>
        </p:txBody>
      </p:sp>
      <p:sp>
        <p:nvSpPr>
          <p:cNvPr id="4" name="Footer Placeholder 3"/>
          <p:cNvSpPr>
            <a:spLocks noGrp="1"/>
          </p:cNvSpPr>
          <p:nvPr>
            <p:ph type="ftr" sz="quarter" idx="2"/>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8275" y="8842375"/>
            <a:ext cx="3043238" cy="466725"/>
          </a:xfrm>
          <a:prstGeom prst="rect">
            <a:avLst/>
          </a:prstGeom>
        </p:spPr>
        <p:txBody>
          <a:bodyPr vert="horz" lIns="91440" tIns="45720" rIns="91440" bIns="45720" rtlCol="0" anchor="b"/>
          <a:lstStyle>
            <a:lvl1pPr algn="r">
              <a:defRPr sz="1200"/>
            </a:lvl1pPr>
          </a:lstStyle>
          <a:p>
            <a:fld id="{A69034B5-9B1C-4EB6-B48F-132CDDC6FFF1}" type="slidenum">
              <a:rPr lang="en-US" smtClean="0"/>
              <a:t>‹#›</a:t>
            </a:fld>
            <a:endParaRPr lang="en-US"/>
          </a:p>
        </p:txBody>
      </p:sp>
    </p:spTree>
    <p:extLst>
      <p:ext uri="{BB962C8B-B14F-4D97-AF65-F5344CB8AC3E}">
        <p14:creationId xmlns:p14="http://schemas.microsoft.com/office/powerpoint/2010/main" val="50176993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lvl1pPr marL="457200" marR="0" lvl="0"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1pPr>
            <a:lvl2pPr marL="914400" marR="0" lvl="1"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2pPr>
            <a:lvl3pPr marL="1371600" marR="0" lvl="2"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3pPr>
            <a:lvl4pPr marL="1828800" marR="0" lvl="3"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4pPr>
            <a:lvl5pPr marL="2286000" marR="0" lvl="4"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5pPr>
            <a:lvl6pPr marL="2743200" marR="0" lvl="5"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6pPr>
            <a:lvl7pPr marL="3200400" marR="0" lvl="6"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7pPr>
            <a:lvl8pPr marL="3657600" marR="0" lvl="7"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8pPr>
            <a:lvl9pPr marL="4114800" marR="0" lvl="8" indent="-298450" algn="l" rtl="0">
              <a:lnSpc>
                <a:spcPct val="100000"/>
              </a:lnSpc>
              <a:spcBef>
                <a:spcPts val="0"/>
              </a:spcBef>
              <a:spcAft>
                <a:spcPts val="0"/>
              </a:spcAft>
              <a:buClr>
                <a:schemeClr val="dk1"/>
              </a:buClr>
              <a:buSzPts val="1100"/>
              <a:buFont typeface="Arial"/>
              <a:buChar char="■"/>
              <a:defRPr sz="11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96014344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702310" y="4421823"/>
            <a:ext cx="5618480" cy="4189095"/>
          </a:xfrm>
          <a:prstGeom prst="rect">
            <a:avLst/>
          </a:prstGeom>
        </p:spPr>
        <p:txBody>
          <a:bodyPr spcFirstLastPara="1" wrap="square" lIns="93288" tIns="93288" rIns="93288" bIns="93288" anchor="t" anchorCtr="0">
            <a:noAutofit/>
          </a:bodyPr>
          <a:lstStyle/>
          <a:p>
            <a:pPr marL="0" indent="0">
              <a:buNone/>
            </a:pPr>
            <a:r>
              <a:rPr lang="en-US" dirty="0" smtClean="0"/>
              <a:t>Dave</a:t>
            </a:r>
            <a:endParaRPr dirty="0"/>
          </a:p>
        </p:txBody>
      </p:sp>
      <p:sp>
        <p:nvSpPr>
          <p:cNvPr id="120" name="Google Shape;120;p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2" name="Google Shape;182;p6: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endParaRPr sz="1800" dirty="0"/>
          </a:p>
          <a:p>
            <a:pPr marL="0" indent="0">
              <a:buNone/>
            </a:pPr>
            <a:r>
              <a:rPr lang="en-US" sz="1800" dirty="0"/>
              <a:t>-So we now know a bit about the cost of SUD, financial and personal, and why we are working with our esteemed PD.  Before we can proceed with discussing what DART does and how it does it, we need to understand SUD a bit better because what we do and how we do it, truly is based on the disease itself.  So we are going to watch this short video that we think is incredibly informative about this disorder, SUD</a:t>
            </a:r>
            <a:endParaRPr sz="1800" dirty="0"/>
          </a:p>
          <a:p>
            <a:pPr marL="0" indent="0">
              <a:buNone/>
            </a:pPr>
            <a:endParaRPr lang="en-US" sz="1800" dirty="0"/>
          </a:p>
          <a:p>
            <a:pPr marL="0" indent="0">
              <a:buNone/>
            </a:pPr>
            <a:r>
              <a:rPr lang="en-US" sz="1800" dirty="0"/>
              <a:t>-Partner Exercise: Turn to person next to you and take turns sharing 2 things you learned from that video and how that learning may affect your work moving forward</a:t>
            </a:r>
          </a:p>
          <a:p>
            <a:pPr marL="0" indent="0">
              <a:buNone/>
            </a:pPr>
            <a:endParaRPr sz="1800"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964541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Kathi</a:t>
            </a:r>
            <a:endParaRPr lang="en-US" dirty="0" smtClean="0"/>
          </a:p>
          <a:p>
            <a:r>
              <a:rPr lang="en-US" dirty="0" smtClean="0"/>
              <a:t>I </a:t>
            </a:r>
            <a:r>
              <a:rPr lang="en-US" dirty="0"/>
              <a:t>want to pull out the most important</a:t>
            </a:r>
            <a:r>
              <a:rPr lang="en-US" baseline="0" dirty="0"/>
              <a:t> parts of that video for the DART program and connect it to DART values.  From there we’ll take a break and when you come back, we’ll explore the details of each value more in depth.  </a:t>
            </a:r>
            <a:endParaRPr lang="en-US" dirty="0"/>
          </a:p>
          <a:p>
            <a:r>
              <a:rPr lang="en-US" dirty="0"/>
              <a:t>ACES: if proclivity for SUD is determined by things that are out of ones control, DART really tries to understand that and approach people</a:t>
            </a:r>
            <a:r>
              <a:rPr lang="en-US" baseline="0" dirty="0"/>
              <a:t> who are using drugs with curiosity and kindness.  What’s this trauma informed thing?  Trauma informed is just a recognition that many folks have trauma and you don’t know what it is so try to approach people with that understanding.  Given the high aces we know people who use drugs have lots of childhood trauma.   Then there is the trauma most folks experience from drug use.  Please be kind. </a:t>
            </a:r>
          </a:p>
          <a:p>
            <a:pPr marL="457138" indent="-298410" defTabSz="914276">
              <a:defRPr/>
            </a:pPr>
            <a:r>
              <a:rPr lang="en-US" baseline="0" dirty="0"/>
              <a:t>Brains that Use Drugs are Different:  Once you have started using drugs, it is so hard to stop.  DART does two things in recognition of this fact.  </a:t>
            </a:r>
          </a:p>
          <a:p>
            <a:pPr marL="914276" lvl="1" indent="-298410" defTabSz="914276">
              <a:buFont typeface="Arial"/>
              <a:buChar char="●"/>
              <a:defRPr/>
            </a:pPr>
            <a:r>
              <a:rPr lang="en-US" baseline="0" dirty="0"/>
              <a:t>1, harm reduction.  Harm reduction is a series of practices that try to reduce the harm someone doing an unsafe behavior.  Seat belt example.  In SUD, harm reduction is </a:t>
            </a:r>
            <a:r>
              <a:rPr lang="en-US" baseline="0" dirty="0" err="1"/>
              <a:t>Narcan</a:t>
            </a:r>
            <a:r>
              <a:rPr lang="en-US" baseline="0" dirty="0"/>
              <a:t>.  </a:t>
            </a:r>
          </a:p>
          <a:p>
            <a:pPr marL="914276" lvl="1" indent="-298410" defTabSz="914276">
              <a:buFont typeface="Arial"/>
              <a:buChar char="●"/>
              <a:defRPr/>
            </a:pPr>
            <a:r>
              <a:rPr lang="en-US" baseline="0" dirty="0"/>
              <a:t>Reduce stigma and shame.   </a:t>
            </a:r>
            <a:r>
              <a:rPr lang="en-US" dirty="0"/>
              <a:t>Shame</a:t>
            </a:r>
            <a:r>
              <a:rPr lang="en-US" baseline="0" dirty="0"/>
              <a:t> and blame have no place and they aren’t helpful.  If you shame someone for their substance use they will be less likely to seek help from you.  Moreover, as Ari said, recovery is about fixing your brain and rejoining society so the more we shame and blame people the farther we push people out of society and into drugs.  </a:t>
            </a:r>
          </a:p>
          <a:p>
            <a:pPr marL="914276" lvl="1" indent="-298410" defTabSz="914276">
              <a:buFont typeface="Arial"/>
              <a:buChar char="●"/>
              <a:defRPr/>
            </a:pPr>
            <a:r>
              <a:rPr lang="en-US" baseline="0" dirty="0"/>
              <a:t>Control: little control over urges, lose so much that we try to give folks back some control.  We do it in a few ways: we try to ask as much as possible: may we come visit.  Are you interested in a recovery coach.  Fix power imbalances: first name.  </a:t>
            </a:r>
          </a:p>
          <a:p>
            <a:endParaRPr lang="en-US" dirty="0"/>
          </a:p>
        </p:txBody>
      </p:sp>
    </p:spTree>
    <p:extLst>
      <p:ext uri="{BB962C8B-B14F-4D97-AF65-F5344CB8AC3E}">
        <p14:creationId xmlns:p14="http://schemas.microsoft.com/office/powerpoint/2010/main" val="67651585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46:notes"/>
          <p:cNvSpPr txBox="1">
            <a:spLocks noGrp="1"/>
          </p:cNvSpPr>
          <p:nvPr>
            <p:ph type="body" idx="1"/>
          </p:nvPr>
        </p:nvSpPr>
        <p:spPr>
          <a:xfrm>
            <a:off x="685800" y="4400551"/>
            <a:ext cx="5486400" cy="3600450"/>
          </a:xfrm>
          <a:prstGeom prst="rect">
            <a:avLst/>
          </a:prstGeom>
          <a:noFill/>
          <a:ln>
            <a:noFill/>
          </a:ln>
        </p:spPr>
        <p:txBody>
          <a:bodyPr spcFirstLastPara="1" wrap="square" lIns="91413" tIns="91413" rIns="91413" bIns="91413" anchor="t" anchorCtr="0">
            <a:noAutofit/>
          </a:bodyPr>
          <a:lstStyle/>
          <a:p>
            <a:pPr marL="0" indent="0">
              <a:buNone/>
            </a:pPr>
            <a:r>
              <a:rPr lang="en-US" dirty="0" err="1" smtClean="0"/>
              <a:t>Kathi</a:t>
            </a:r>
            <a:endParaRPr lang="en-US" dirty="0" smtClean="0"/>
          </a:p>
          <a:p>
            <a:pPr marL="0" indent="0">
              <a:buNone/>
            </a:pPr>
            <a:r>
              <a:rPr lang="en-US" dirty="0" smtClean="0"/>
              <a:t>Harm </a:t>
            </a:r>
            <a:r>
              <a:rPr lang="en-US" dirty="0"/>
              <a:t>reduction is a practice we use in all parts of life</a:t>
            </a:r>
            <a:endParaRPr dirty="0"/>
          </a:p>
        </p:txBody>
      </p:sp>
      <p:sp>
        <p:nvSpPr>
          <p:cNvPr id="288" name="Google Shape;288;p46:notes"/>
          <p:cNvSpPr>
            <a:spLocks noGrp="1" noRot="1" noChangeAspect="1"/>
          </p:cNvSpPr>
          <p:nvPr>
            <p:ph type="sldImg" idx="2"/>
          </p:nvPr>
        </p:nvSpPr>
        <p:spPr>
          <a:xfrm>
            <a:off x="1373188" y="1143000"/>
            <a:ext cx="4113212" cy="30861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0"/>
        <p:cNvGrpSpPr/>
        <p:nvPr/>
      </p:nvGrpSpPr>
      <p:grpSpPr>
        <a:xfrm>
          <a:off x="0" y="0"/>
          <a:ext cx="0" cy="0"/>
          <a:chOff x="0" y="0"/>
          <a:chExt cx="0" cy="0"/>
        </a:xfrm>
      </p:grpSpPr>
      <p:sp>
        <p:nvSpPr>
          <p:cNvPr id="321" name="Google Shape;321;p9: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r>
              <a:rPr lang="en-US" dirty="0" err="1" smtClean="0"/>
              <a:t>Kathi</a:t>
            </a:r>
            <a:endParaRPr dirty="0"/>
          </a:p>
        </p:txBody>
      </p:sp>
      <p:sp>
        <p:nvSpPr>
          <p:cNvPr id="322" name="Google Shape;322;p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50:notes"/>
          <p:cNvSpPr>
            <a:spLocks noGrp="1" noRot="1" noChangeAspect="1"/>
          </p:cNvSpPr>
          <p:nvPr>
            <p:ph type="sldImg" idx="2"/>
          </p:nvPr>
        </p:nvSpPr>
        <p:spPr>
          <a:xfrm>
            <a:off x="1373188" y="1143000"/>
            <a:ext cx="41132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50:notes"/>
          <p:cNvSpPr txBox="1">
            <a:spLocks noGrp="1"/>
          </p:cNvSpPr>
          <p:nvPr>
            <p:ph type="body" idx="1"/>
          </p:nvPr>
        </p:nvSpPr>
        <p:spPr>
          <a:xfrm>
            <a:off x="685800" y="4400551"/>
            <a:ext cx="5486400" cy="3600450"/>
          </a:xfrm>
          <a:prstGeom prst="rect">
            <a:avLst/>
          </a:prstGeom>
          <a:noFill/>
          <a:ln>
            <a:noFill/>
          </a:ln>
        </p:spPr>
        <p:txBody>
          <a:bodyPr spcFirstLastPara="1" wrap="square" lIns="91413" tIns="45693" rIns="91413" bIns="45693" anchor="t" anchorCtr="0">
            <a:noAutofit/>
          </a:bodyPr>
          <a:lstStyle/>
          <a:p>
            <a:pPr marL="0" indent="0">
              <a:buNone/>
            </a:pPr>
            <a:r>
              <a:rPr lang="en-US" dirty="0" err="1" smtClean="0"/>
              <a:t>Kathi</a:t>
            </a:r>
            <a:endParaRPr dirty="0"/>
          </a:p>
          <a:p>
            <a:pPr marL="0" indent="0">
              <a:buNone/>
            </a:pPr>
            <a:r>
              <a:rPr lang="en-US" dirty="0"/>
              <a:t>Stages of change is a way Tapestry, most harm reductionists and SUD treatment providers think about SUD.  In fact, it is a way of thinking about any type of behavior change.    </a:t>
            </a:r>
            <a:endParaRPr dirty="0"/>
          </a:p>
          <a:p>
            <a:pPr marL="0" indent="0">
              <a:buNone/>
            </a:pPr>
            <a:endParaRPr dirty="0"/>
          </a:p>
          <a:p>
            <a:pPr marL="0" indent="0">
              <a:buNone/>
            </a:pPr>
            <a:r>
              <a:rPr lang="en-US" dirty="0"/>
              <a:t>Explain: Story of grandma’s toe</a:t>
            </a:r>
            <a:endParaRPr dirty="0"/>
          </a:p>
        </p:txBody>
      </p:sp>
      <p:sp>
        <p:nvSpPr>
          <p:cNvPr id="376" name="Google Shape;376;p50:notes"/>
          <p:cNvSpPr txBox="1">
            <a:spLocks noGrp="1"/>
          </p:cNvSpPr>
          <p:nvPr>
            <p:ph type="sldNum" idx="12"/>
          </p:nvPr>
        </p:nvSpPr>
        <p:spPr>
          <a:xfrm>
            <a:off x="3884613" y="8685214"/>
            <a:ext cx="2971800" cy="458787"/>
          </a:xfrm>
          <a:prstGeom prst="rect">
            <a:avLst/>
          </a:prstGeom>
          <a:noFill/>
          <a:ln>
            <a:noFill/>
          </a:ln>
        </p:spPr>
        <p:txBody>
          <a:bodyPr spcFirstLastPara="1" wrap="square" lIns="91413" tIns="45693" rIns="91413" bIns="45693" anchor="b" anchorCtr="0">
            <a:noAutofit/>
          </a:bodyPr>
          <a:lstStyle/>
          <a:p>
            <a:pPr algn="r">
              <a:buSzPts val="1400"/>
            </a:pPr>
            <a:fld id="{00000000-1234-1234-1234-123412341234}" type="slidenum">
              <a:rPr lang="en-US"/>
              <a:pPr algn="r">
                <a:buSzPts val="1400"/>
              </a:pPr>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5"/>
        <p:cNvGrpSpPr/>
        <p:nvPr/>
      </p:nvGrpSpPr>
      <p:grpSpPr>
        <a:xfrm>
          <a:off x="0" y="0"/>
          <a:ext cx="0" cy="0"/>
          <a:chOff x="0" y="0"/>
          <a:chExt cx="0" cy="0"/>
        </a:xfrm>
      </p:grpSpPr>
      <p:sp>
        <p:nvSpPr>
          <p:cNvPr id="366" name="Google Shape;366;p11: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r>
              <a:rPr lang="en-US" dirty="0" err="1" smtClean="0"/>
              <a:t>Kathi</a:t>
            </a:r>
            <a:endParaRPr dirty="0"/>
          </a:p>
        </p:txBody>
      </p:sp>
      <p:sp>
        <p:nvSpPr>
          <p:cNvPr id="367" name="Google Shape;367;p1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1"/>
        <p:cNvGrpSpPr/>
        <p:nvPr/>
      </p:nvGrpSpPr>
      <p:grpSpPr>
        <a:xfrm>
          <a:off x="0" y="0"/>
          <a:ext cx="0" cy="0"/>
          <a:chOff x="0" y="0"/>
          <a:chExt cx="0" cy="0"/>
        </a:xfrm>
      </p:grpSpPr>
      <p:sp>
        <p:nvSpPr>
          <p:cNvPr id="382" name="Google Shape;382;p51: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r>
              <a:rPr lang="en-US" dirty="0" err="1" smtClean="0"/>
              <a:t>Kathi</a:t>
            </a:r>
            <a:endParaRPr lang="en-US" dirty="0" smtClean="0"/>
          </a:p>
          <a:p>
            <a:pPr marL="0" indent="0">
              <a:buNone/>
            </a:pPr>
            <a:r>
              <a:rPr lang="en-US" dirty="0" smtClean="0"/>
              <a:t>To </a:t>
            </a:r>
            <a:r>
              <a:rPr lang="en-US" dirty="0"/>
              <a:t>summarize, these are the harm reduction services provided by Tapestry.  As much as we honor and value partnering with PD, remember, there are some things that folks who use drugs are not going to tell police that they are more willing to share with tapestry.  They are probably not going to share how much they are using </a:t>
            </a:r>
            <a:r>
              <a:rPr lang="en-US" dirty="0" err="1"/>
              <a:t>ect</a:t>
            </a:r>
            <a:r>
              <a:rPr lang="en-US" dirty="0"/>
              <a:t> but they will with us which is why it can be so helpful to refer folks to us that are actively using   </a:t>
            </a:r>
            <a:endParaRPr dirty="0"/>
          </a:p>
        </p:txBody>
      </p:sp>
      <p:sp>
        <p:nvSpPr>
          <p:cNvPr id="383" name="Google Shape;383;p51: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14: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r>
              <a:rPr lang="en-US" dirty="0" smtClean="0"/>
              <a:t>Dave</a:t>
            </a:r>
          </a:p>
          <a:p>
            <a:pPr marL="0" indent="0">
              <a:buNone/>
            </a:pPr>
            <a:r>
              <a:rPr lang="en-US" dirty="0" smtClean="0"/>
              <a:t>Tapestry’s </a:t>
            </a:r>
            <a:r>
              <a:rPr lang="en-US" dirty="0"/>
              <a:t>HR is inherently going to be different than police partly due to roles.   Folks who are using can speak freely about illegal drug use to Tapestry without fear of any criminal sanctions in ways they will likely NEVER be able to do so with PD.  Nonetheless, DART officers can still play a pivotal role in harm reduction and have been saving lives with interventions since the programs inception in 2017</a:t>
            </a:r>
            <a:endParaRPr dirty="0"/>
          </a:p>
        </p:txBody>
      </p:sp>
      <p:sp>
        <p:nvSpPr>
          <p:cNvPr id="389" name="Google Shape;389;p14: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want to pull out the most important</a:t>
            </a:r>
            <a:r>
              <a:rPr lang="en-US" baseline="0" dirty="0"/>
              <a:t> parts of that video for the DART program and connect it to DART values.  From there we’ll take a break and when you come back, we’ll explore the details of each value more in depth.  </a:t>
            </a:r>
            <a:endParaRPr lang="en-US" dirty="0"/>
          </a:p>
          <a:p>
            <a:r>
              <a:rPr lang="en-US" dirty="0"/>
              <a:t>ACES: if proclivity for SUD is determined by things that are out of ones control, DART really tries to understand that and approach people</a:t>
            </a:r>
            <a:r>
              <a:rPr lang="en-US" baseline="0" dirty="0"/>
              <a:t> who are using drugs with curiosity and kindness.  What’s this trauma informed thing?  Trauma informed is just a recognition that many folks have trauma and you don’t know what it is so try to approach people with that understanding.  Given the high aces we know people who use drugs have lots of childhood trauma.   Then there is the trauma most folks experience from drug use.  Please be kind. </a:t>
            </a:r>
          </a:p>
          <a:p>
            <a:pPr marL="457138" indent="-298410" defTabSz="914276">
              <a:defRPr/>
            </a:pPr>
            <a:r>
              <a:rPr lang="en-US" baseline="0" dirty="0"/>
              <a:t>Brains that Use Drugs are Different:  Once you have started using drugs, it is so hard to stop.  DART does two things in recognition of this fact.  </a:t>
            </a:r>
          </a:p>
          <a:p>
            <a:pPr marL="914276" lvl="1" indent="-298410" defTabSz="914276">
              <a:buFont typeface="Arial"/>
              <a:buChar char="●"/>
              <a:defRPr/>
            </a:pPr>
            <a:r>
              <a:rPr lang="en-US" baseline="0" dirty="0"/>
              <a:t>1, harm reduction.  Harm reduction is a series of practices that try to reduce the harm someone doing an unsafe behavior.  Seat belt example.  In SUD, harm reduction is </a:t>
            </a:r>
            <a:r>
              <a:rPr lang="en-US" baseline="0" dirty="0" err="1"/>
              <a:t>Narcan</a:t>
            </a:r>
            <a:r>
              <a:rPr lang="en-US" baseline="0" dirty="0"/>
              <a:t>.  </a:t>
            </a:r>
          </a:p>
          <a:p>
            <a:pPr marL="914276" lvl="1" indent="-298410" defTabSz="914276">
              <a:buFont typeface="Arial"/>
              <a:buChar char="●"/>
              <a:defRPr/>
            </a:pPr>
            <a:r>
              <a:rPr lang="en-US" baseline="0" dirty="0"/>
              <a:t>Reduce stigma and shame.   </a:t>
            </a:r>
            <a:r>
              <a:rPr lang="en-US" dirty="0"/>
              <a:t>Shame</a:t>
            </a:r>
            <a:r>
              <a:rPr lang="en-US" baseline="0" dirty="0"/>
              <a:t> and blame have no place and they aren’t helpful.  If you shame someone for their substance use they will be less likely to seek help from you.  Moreover, as Ari said, recovery is about fixing your brain and rejoining society so the more we shame and blame people the farther we push people out of society and into drugs.  </a:t>
            </a:r>
          </a:p>
          <a:p>
            <a:pPr marL="914276" lvl="1" indent="-298410" defTabSz="914276">
              <a:buFont typeface="Arial"/>
              <a:buChar char="●"/>
              <a:defRPr/>
            </a:pPr>
            <a:r>
              <a:rPr lang="en-US" baseline="0" dirty="0"/>
              <a:t>Control: little control over urges, lose so much that we try to give folks back some control.  We do it in a few ways: we try to ask as much as possible: may we come visit.  Are you interested in a recovery coach.  Fix power imbalances: first name.  </a:t>
            </a:r>
          </a:p>
          <a:p>
            <a:endParaRPr lang="en-US" dirty="0"/>
          </a:p>
        </p:txBody>
      </p:sp>
    </p:spTree>
    <p:extLst>
      <p:ext uri="{BB962C8B-B14F-4D97-AF65-F5344CB8AC3E}">
        <p14:creationId xmlns:p14="http://schemas.microsoft.com/office/powerpoint/2010/main" val="26460851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2: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6" name="Google Shape;126;p2: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Kathi</a:t>
            </a:r>
            <a:endParaRPr lang="en-US" dirty="0" smtClean="0"/>
          </a:p>
          <a:p>
            <a:r>
              <a:rPr lang="en-US" dirty="0" smtClean="0"/>
              <a:t>Include </a:t>
            </a:r>
            <a:r>
              <a:rPr lang="en-US" dirty="0"/>
              <a:t>trauma physiology- include withdrawal as trigger. Also wd grouped with trauma- example prison or homelessness and safety</a:t>
            </a:r>
          </a:p>
          <a:p>
            <a:endParaRPr lang="en-US" dirty="0"/>
          </a:p>
          <a:p>
            <a:r>
              <a:rPr lang="en-US" dirty="0"/>
              <a:t>Child example… stuck in trauma</a:t>
            </a:r>
          </a:p>
          <a:p>
            <a:r>
              <a:rPr lang="en-US" dirty="0"/>
              <a:t>Human trafficking/prison</a:t>
            </a:r>
          </a:p>
        </p:txBody>
      </p:sp>
      <p:sp>
        <p:nvSpPr>
          <p:cNvPr id="4" name="Slide Number Placeholder 3"/>
          <p:cNvSpPr>
            <a:spLocks noGrp="1"/>
          </p:cNvSpPr>
          <p:nvPr>
            <p:ph type="sldNum" sz="quarter" idx="5"/>
          </p:nvPr>
        </p:nvSpPr>
        <p:spPr/>
        <p:txBody>
          <a:bodyPr/>
          <a:lstStyle/>
          <a:p>
            <a:fld id="{FD69798C-9FC1-714E-BB69-2199F60E7A3D}" type="slidenum">
              <a:rPr lang="en-US" smtClean="0"/>
              <a:t>20</a:t>
            </a:fld>
            <a:endParaRPr lang="en-US"/>
          </a:p>
        </p:txBody>
      </p:sp>
    </p:spTree>
    <p:extLst>
      <p:ext uri="{BB962C8B-B14F-4D97-AF65-F5344CB8AC3E}">
        <p14:creationId xmlns:p14="http://schemas.microsoft.com/office/powerpoint/2010/main" val="11103860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r>
            <a:r>
              <a:rPr lang="en-US" dirty="0" err="1" smtClean="0"/>
              <a:t>kathi</a:t>
            </a:r>
            <a:endParaRPr lang="en-US" dirty="0"/>
          </a:p>
        </p:txBody>
      </p:sp>
    </p:spTree>
    <p:extLst>
      <p:ext uri="{BB962C8B-B14F-4D97-AF65-F5344CB8AC3E}">
        <p14:creationId xmlns:p14="http://schemas.microsoft.com/office/powerpoint/2010/main" val="25807652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 mention what he does in the field to give control.  Narration</a:t>
            </a:r>
          </a:p>
          <a:p>
            <a:r>
              <a:rPr lang="en-US" dirty="0" smtClean="0"/>
              <a:t>Universal </a:t>
            </a:r>
            <a:r>
              <a:rPr lang="en-US" dirty="0"/>
              <a:t>precautions!!</a:t>
            </a:r>
          </a:p>
        </p:txBody>
      </p:sp>
      <p:sp>
        <p:nvSpPr>
          <p:cNvPr id="4" name="Slide Number Placeholder 3"/>
          <p:cNvSpPr>
            <a:spLocks noGrp="1"/>
          </p:cNvSpPr>
          <p:nvPr>
            <p:ph type="sldNum" sz="quarter" idx="5"/>
          </p:nvPr>
        </p:nvSpPr>
        <p:spPr/>
        <p:txBody>
          <a:bodyPr/>
          <a:lstStyle/>
          <a:p>
            <a:fld id="{FD69798C-9FC1-714E-BB69-2199F60E7A3D}" type="slidenum">
              <a:rPr lang="en-US" smtClean="0"/>
              <a:t>22</a:t>
            </a:fld>
            <a:endParaRPr lang="en-US"/>
          </a:p>
        </p:txBody>
      </p:sp>
    </p:spTree>
    <p:extLst>
      <p:ext uri="{BB962C8B-B14F-4D97-AF65-F5344CB8AC3E}">
        <p14:creationId xmlns:p14="http://schemas.microsoft.com/office/powerpoint/2010/main" val="12917832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Review and expand on slide</a:t>
            </a:r>
          </a:p>
        </p:txBody>
      </p:sp>
    </p:spTree>
    <p:extLst>
      <p:ext uri="{BB962C8B-B14F-4D97-AF65-F5344CB8AC3E}">
        <p14:creationId xmlns:p14="http://schemas.microsoft.com/office/powerpoint/2010/main" val="23711088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Kathi</a:t>
            </a:r>
            <a:endParaRPr lang="en-US" dirty="0"/>
          </a:p>
        </p:txBody>
      </p:sp>
    </p:spTree>
    <p:extLst>
      <p:ext uri="{BB962C8B-B14F-4D97-AF65-F5344CB8AC3E}">
        <p14:creationId xmlns:p14="http://schemas.microsoft.com/office/powerpoint/2010/main" val="41643551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g241a42f534d_0_1:notes"/>
          <p:cNvSpPr txBox="1">
            <a:spLocks noGrp="1"/>
          </p:cNvSpPr>
          <p:nvPr>
            <p:ph type="body" idx="1"/>
          </p:nvPr>
        </p:nvSpPr>
        <p:spPr>
          <a:xfrm>
            <a:off x="702946" y="4479687"/>
            <a:ext cx="5617200" cy="3665700"/>
          </a:xfrm>
          <a:prstGeom prst="rect">
            <a:avLst/>
          </a:prstGeom>
          <a:noFill/>
          <a:ln>
            <a:noFill/>
          </a:ln>
        </p:spPr>
        <p:txBody>
          <a:bodyPr spcFirstLastPara="1" wrap="square" lIns="93288" tIns="93288" rIns="93288" bIns="93288" anchor="t" anchorCtr="0">
            <a:noAutofit/>
          </a:bodyPr>
          <a:lstStyle/>
          <a:p>
            <a:pPr marL="0" indent="0">
              <a:buNone/>
            </a:pPr>
            <a:r>
              <a:rPr lang="en-US" dirty="0" err="1" smtClean="0"/>
              <a:t>Kathi</a:t>
            </a:r>
            <a:endParaRPr lang="en-US" dirty="0" smtClean="0"/>
          </a:p>
          <a:p>
            <a:pPr marL="0" indent="0">
              <a:buNone/>
            </a:pPr>
            <a:r>
              <a:rPr lang="en-US" dirty="0" smtClean="0"/>
              <a:t>We </a:t>
            </a:r>
            <a:r>
              <a:rPr lang="en-US" dirty="0"/>
              <a:t>don’t work in the ED so what are some ways that DART officers can fight stigma? A big one is language</a:t>
            </a:r>
            <a:endParaRPr dirty="0"/>
          </a:p>
        </p:txBody>
      </p:sp>
      <p:sp>
        <p:nvSpPr>
          <p:cNvPr id="243" name="Google Shape;243;g241a42f534d_0_1:notes"/>
          <p:cNvSpPr>
            <a:spLocks noGrp="1" noRot="1" noChangeAspect="1"/>
          </p:cNvSpPr>
          <p:nvPr>
            <p:ph type="sldImg" idx="2"/>
          </p:nvPr>
        </p:nvSpPr>
        <p:spPr>
          <a:xfrm>
            <a:off x="1417638" y="1163638"/>
            <a:ext cx="4187825" cy="3141662"/>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Kathi</a:t>
            </a:r>
            <a:endParaRPr lang="en-US" dirty="0" smtClean="0"/>
          </a:p>
          <a:p>
            <a:endParaRPr lang="en-US" dirty="0"/>
          </a:p>
        </p:txBody>
      </p:sp>
    </p:spTree>
    <p:extLst>
      <p:ext uri="{BB962C8B-B14F-4D97-AF65-F5344CB8AC3E}">
        <p14:creationId xmlns:p14="http://schemas.microsoft.com/office/powerpoint/2010/main" val="7670640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Kathi</a:t>
            </a:r>
            <a:endParaRPr lang="en-US" dirty="0" smtClean="0"/>
          </a:p>
          <a:p>
            <a:r>
              <a:rPr lang="en-US" dirty="0" smtClean="0"/>
              <a:t>Before </a:t>
            </a:r>
            <a:r>
              <a:rPr lang="en-US" dirty="0"/>
              <a:t>we talk about empowering folks with SUD who we are working with, we need to discuss why</a:t>
            </a:r>
            <a:r>
              <a:rPr lang="en-US" baseline="0" dirty="0"/>
              <a:t> it is so important.  What’s going on for most folks who are using that they need this power</a:t>
            </a:r>
          </a:p>
          <a:p>
            <a:r>
              <a:rPr lang="en-US" baseline="0" dirty="0"/>
              <a:t>I know PD’s aren’t the most talkative but let‘s see if we can generate a list of challenges you see with folks who are using substances problematically</a:t>
            </a:r>
          </a:p>
          <a:p>
            <a:r>
              <a:rPr lang="en-US" baseline="0" dirty="0"/>
              <a:t>If we remember Ari’s video and what we’ve discussed once you are addicted, it’s very hard to stop so though these seem like surmountable challenges, they don’t feel that way for someone whose brain is addicted.  The experience of SUD is often loss of choice, you have to use and deal with all the challenges that come with it.   </a:t>
            </a:r>
          </a:p>
          <a:p>
            <a:r>
              <a:rPr lang="en-US" baseline="0" dirty="0"/>
              <a:t>Unfortunately most folks someone who is using substances interacts with doesn’t understand the addicted brain like you all and blames them for these challenges.  And what comes with blame?  Shame?   (story of ES)</a:t>
            </a:r>
          </a:p>
          <a:p>
            <a:r>
              <a:rPr lang="en-US" baseline="0" dirty="0"/>
              <a:t>  People in every one of these sphere will likely blame them for causing their own problems yet they don’t feel like they have a choice</a:t>
            </a:r>
          </a:p>
          <a:p>
            <a:r>
              <a:rPr lang="en-US" baseline="0" dirty="0"/>
              <a:t>Now everyone in this room except me and </a:t>
            </a:r>
            <a:r>
              <a:rPr lang="en-US" baseline="0" dirty="0" err="1"/>
              <a:t>Kathi</a:t>
            </a:r>
            <a:r>
              <a:rPr lang="en-US" baseline="0" dirty="0"/>
              <a:t> are officers and you have rules to follow most of which you don’t have choices.  Our DART officers follow the law, but they try to give power back to folks in the areas that they can.  What are those areas:</a:t>
            </a:r>
          </a:p>
        </p:txBody>
      </p:sp>
    </p:spTree>
    <p:extLst>
      <p:ext uri="{BB962C8B-B14F-4D97-AF65-F5344CB8AC3E}">
        <p14:creationId xmlns:p14="http://schemas.microsoft.com/office/powerpoint/2010/main" val="14074183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err="1" smtClean="0"/>
              <a:t>DaveYou</a:t>
            </a:r>
            <a:r>
              <a:rPr lang="en-US" dirty="0" smtClean="0"/>
              <a:t> </a:t>
            </a:r>
            <a:r>
              <a:rPr lang="en-US" dirty="0"/>
              <a:t>guys hav</a:t>
            </a:r>
            <a:r>
              <a:rPr lang="en-US" baseline="0" dirty="0"/>
              <a:t>e a lot of power.  I work with the PD and my heart races when I see an officer and I fear I did something wrong.  Remember that (trauma informed)  Our DART officers all use their first names with folks as an effort to reduce the power </a:t>
            </a:r>
            <a:r>
              <a:rPr lang="en-US" baseline="0" dirty="0" err="1"/>
              <a:t>inbalance</a:t>
            </a:r>
            <a:r>
              <a:rPr lang="en-US" baseline="0" dirty="0"/>
              <a:t> and to demonstrate respect</a:t>
            </a:r>
          </a:p>
          <a:p>
            <a:r>
              <a:rPr lang="en-US" baseline="0" dirty="0"/>
              <a:t>Folks with SUD have lost so much power, something simple as asking if you can come back to check on someone goes a long way.  In that same fashion, our RC’s are voluntary and if folks do not want them, we accept that</a:t>
            </a:r>
          </a:p>
          <a:p>
            <a:r>
              <a:rPr lang="en-US" baseline="0" dirty="0"/>
              <a:t>As hard as it is to see someone who is suffering, we cannot make someone find recovery.  That truly is their own choice.  Harm reduction acknowledges that power they have and tries to keep them alive</a:t>
            </a:r>
            <a:endParaRPr lang="en-US" dirty="0"/>
          </a:p>
        </p:txBody>
      </p:sp>
    </p:spTree>
    <p:extLst>
      <p:ext uri="{BB962C8B-B14F-4D97-AF65-F5344CB8AC3E}">
        <p14:creationId xmlns:p14="http://schemas.microsoft.com/office/powerpoint/2010/main" val="33675537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3"/>
        <p:cNvGrpSpPr/>
        <p:nvPr/>
      </p:nvGrpSpPr>
      <p:grpSpPr>
        <a:xfrm>
          <a:off x="0" y="0"/>
          <a:ext cx="0" cy="0"/>
          <a:chOff x="0" y="0"/>
          <a:chExt cx="0" cy="0"/>
        </a:xfrm>
      </p:grpSpPr>
      <p:sp>
        <p:nvSpPr>
          <p:cNvPr id="374" name="Google Shape;374;p50:notes"/>
          <p:cNvSpPr>
            <a:spLocks noGrp="1" noRot="1" noChangeAspect="1"/>
          </p:cNvSpPr>
          <p:nvPr>
            <p:ph type="sldImg" idx="2"/>
          </p:nvPr>
        </p:nvSpPr>
        <p:spPr>
          <a:xfrm>
            <a:off x="1373188" y="1143000"/>
            <a:ext cx="4113212"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5" name="Google Shape;375;p50:notes"/>
          <p:cNvSpPr txBox="1">
            <a:spLocks noGrp="1"/>
          </p:cNvSpPr>
          <p:nvPr>
            <p:ph type="body" idx="1"/>
          </p:nvPr>
        </p:nvSpPr>
        <p:spPr>
          <a:xfrm>
            <a:off x="685800" y="4400551"/>
            <a:ext cx="5486400" cy="3600450"/>
          </a:xfrm>
          <a:prstGeom prst="rect">
            <a:avLst/>
          </a:prstGeom>
          <a:noFill/>
          <a:ln>
            <a:noFill/>
          </a:ln>
        </p:spPr>
        <p:txBody>
          <a:bodyPr spcFirstLastPara="1" wrap="square" lIns="91413" tIns="45693" rIns="91413" bIns="45693" anchor="t" anchorCtr="0">
            <a:noAutofit/>
          </a:bodyPr>
          <a:lstStyle/>
          <a:p>
            <a:pPr marL="0" indent="0">
              <a:buNone/>
            </a:pPr>
            <a:r>
              <a:rPr lang="en-US" dirty="0" smtClean="0"/>
              <a:t>DAVE</a:t>
            </a:r>
          </a:p>
          <a:p>
            <a:pPr marL="0" indent="0">
              <a:buNone/>
            </a:pPr>
            <a:r>
              <a:rPr lang="en-US" dirty="0" smtClean="0"/>
              <a:t>Some</a:t>
            </a:r>
            <a:r>
              <a:rPr lang="en-US" baseline="0" dirty="0" smtClean="0"/>
              <a:t> </a:t>
            </a:r>
            <a:r>
              <a:rPr lang="en-US" baseline="0" dirty="0"/>
              <a:t>folks get frustrated with DART.  They say “the person didn’t get better.  They went back to problematically using substances or never stopped”  and here is the hard truth: no one can find recovery for another person.  As much as you want to.  They have to want it for themselves.  We can do lots of things to support them (as discussed) but we cannot make someone find recovery.   </a:t>
            </a:r>
            <a:endParaRPr dirty="0"/>
          </a:p>
        </p:txBody>
      </p:sp>
      <p:sp>
        <p:nvSpPr>
          <p:cNvPr id="376" name="Google Shape;376;p50:notes"/>
          <p:cNvSpPr txBox="1">
            <a:spLocks noGrp="1"/>
          </p:cNvSpPr>
          <p:nvPr>
            <p:ph type="sldNum" idx="12"/>
          </p:nvPr>
        </p:nvSpPr>
        <p:spPr>
          <a:xfrm>
            <a:off x="3884613" y="8685214"/>
            <a:ext cx="2971800" cy="458787"/>
          </a:xfrm>
          <a:prstGeom prst="rect">
            <a:avLst/>
          </a:prstGeom>
          <a:noFill/>
          <a:ln>
            <a:noFill/>
          </a:ln>
        </p:spPr>
        <p:txBody>
          <a:bodyPr spcFirstLastPara="1" wrap="square" lIns="91413" tIns="45693" rIns="91413" bIns="45693" anchor="b" anchorCtr="0">
            <a:noAutofit/>
          </a:bodyPr>
          <a:lstStyle/>
          <a:p>
            <a:pPr algn="r">
              <a:buSzPts val="1400"/>
            </a:pPr>
            <a:fld id="{00000000-1234-1234-1234-123412341234}" type="slidenum">
              <a:rPr lang="en-US"/>
              <a:pPr algn="r">
                <a:buSzPts val="1400"/>
              </a:pPr>
              <a:t>29</a:t>
            </a:fld>
            <a:endParaRPr/>
          </a:p>
        </p:txBody>
      </p:sp>
    </p:spTree>
    <p:extLst>
      <p:ext uri="{BB962C8B-B14F-4D97-AF65-F5344CB8AC3E}">
        <p14:creationId xmlns:p14="http://schemas.microsoft.com/office/powerpoint/2010/main" val="2571895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3" name="Google Shape;133;p43:notes"/>
          <p:cNvSpPr txBox="1">
            <a:spLocks noGrp="1"/>
          </p:cNvSpPr>
          <p:nvPr>
            <p:ph type="body" idx="1"/>
          </p:nvPr>
        </p:nvSpPr>
        <p:spPr>
          <a:xfrm>
            <a:off x="702310" y="4421823"/>
            <a:ext cx="5618480" cy="4189095"/>
          </a:xfrm>
          <a:prstGeom prst="rect">
            <a:avLst/>
          </a:prstGeom>
          <a:noFill/>
          <a:ln>
            <a:noFill/>
          </a:ln>
        </p:spPr>
        <p:txBody>
          <a:bodyPr spcFirstLastPara="1" wrap="square" lIns="93288" tIns="93288" rIns="93288" bIns="93288" anchor="t" anchorCtr="0">
            <a:noAutofit/>
          </a:bodyPr>
          <a:lstStyle/>
          <a:p>
            <a:pPr marL="0" indent="0">
              <a:buNone/>
            </a:pPr>
            <a:r>
              <a:rPr lang="en-US" dirty="0" smtClean="0"/>
              <a:t>Jump</a:t>
            </a:r>
            <a:r>
              <a:rPr lang="en-US" baseline="0" dirty="0" smtClean="0"/>
              <a:t> to next slide</a:t>
            </a:r>
            <a:endParaRPr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p53: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06" name="Google Shape;406;p53:notes"/>
          <p:cNvSpPr txBox="1">
            <a:spLocks noGrp="1"/>
          </p:cNvSpPr>
          <p:nvPr>
            <p:ph type="body" idx="1"/>
          </p:nvPr>
        </p:nvSpPr>
        <p:spPr>
          <a:xfrm>
            <a:off x="702310" y="4421824"/>
            <a:ext cx="5618480" cy="4189095"/>
          </a:xfrm>
          <a:prstGeom prst="rect">
            <a:avLst/>
          </a:prstGeom>
          <a:noFill/>
          <a:ln>
            <a:noFill/>
          </a:ln>
        </p:spPr>
        <p:txBody>
          <a:bodyPr spcFirstLastPara="1" wrap="square" lIns="93278" tIns="93278" rIns="93278" bIns="93278" anchor="t" anchorCtr="0">
            <a:noAutofit/>
          </a:bodyPr>
          <a:lstStyle/>
          <a:p>
            <a:pPr marL="158713" indent="0">
              <a:buNone/>
            </a:pPr>
            <a:r>
              <a:rPr lang="en-US" dirty="0" smtClean="0"/>
              <a:t>Dave</a:t>
            </a:r>
          </a:p>
          <a:p>
            <a:pPr marL="158713" indent="0">
              <a:buNone/>
            </a:pPr>
            <a:r>
              <a:rPr lang="en-US" dirty="0" smtClean="0"/>
              <a:t>All</a:t>
            </a:r>
            <a:r>
              <a:rPr lang="en-US" baseline="0" dirty="0" smtClean="0"/>
              <a:t> </a:t>
            </a:r>
            <a:r>
              <a:rPr lang="en-US" baseline="0" dirty="0"/>
              <a:t>change is hard (refer to harm reduction story) but recovery is harder than most changes because of the physiology of addiction.  I think it’s important to take a moment to review what recovery looks like for most people and why many folks are not ready to change.  Our job and all we can do is support people, be kind and help people stay alive till they are ready to try to change.  </a:t>
            </a:r>
          </a:p>
          <a:p>
            <a:pPr marL="158713" indent="0">
              <a:buNone/>
            </a:pPr>
            <a:r>
              <a:rPr lang="en-US" baseline="0" dirty="0"/>
              <a:t>It’s also really important to note that most people you have interacted with SUD have tried to change their behavior at least and part of recovery is in fact reoccurrence.  Remember that as well when you encounter someone who is using.  </a:t>
            </a:r>
            <a:endParaRPr dirty="0"/>
          </a:p>
        </p:txBody>
      </p:sp>
    </p:spTree>
    <p:extLst>
      <p:ext uri="{BB962C8B-B14F-4D97-AF65-F5344CB8AC3E}">
        <p14:creationId xmlns:p14="http://schemas.microsoft.com/office/powerpoint/2010/main" val="2998969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Dave</a:t>
            </a:r>
          </a:p>
          <a:p>
            <a:r>
              <a:rPr lang="en-US" dirty="0" smtClean="0"/>
              <a:t>Section</a:t>
            </a:r>
            <a:r>
              <a:rPr lang="en-US" baseline="0" dirty="0" smtClean="0"/>
              <a:t> 35</a:t>
            </a:r>
            <a:endParaRPr lang="en-US" dirty="0"/>
          </a:p>
        </p:txBody>
      </p:sp>
    </p:spTree>
    <p:extLst>
      <p:ext uri="{BB962C8B-B14F-4D97-AF65-F5344CB8AC3E}">
        <p14:creationId xmlns:p14="http://schemas.microsoft.com/office/powerpoint/2010/main" val="275537266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3"/>
        <p:cNvGrpSpPr/>
        <p:nvPr/>
      </p:nvGrpSpPr>
      <p:grpSpPr>
        <a:xfrm>
          <a:off x="0" y="0"/>
          <a:ext cx="0" cy="0"/>
          <a:chOff x="0" y="0"/>
          <a:chExt cx="0" cy="0"/>
        </a:xfrm>
      </p:grpSpPr>
      <p:sp>
        <p:nvSpPr>
          <p:cNvPr id="504" name="Google Shape;504;g24a3bbcaf3e_0_367:notes"/>
          <p:cNvSpPr txBox="1">
            <a:spLocks noGrp="1"/>
          </p:cNvSpPr>
          <p:nvPr>
            <p:ph type="body" idx="1"/>
          </p:nvPr>
        </p:nvSpPr>
        <p:spPr>
          <a:xfrm>
            <a:off x="702311" y="4421823"/>
            <a:ext cx="5618400" cy="4189200"/>
          </a:xfrm>
          <a:prstGeom prst="rect">
            <a:avLst/>
          </a:prstGeom>
        </p:spPr>
        <p:txBody>
          <a:bodyPr spcFirstLastPara="1" wrap="square" lIns="93288" tIns="93288" rIns="93288" bIns="93288" anchor="t" anchorCtr="0">
            <a:noAutofit/>
          </a:bodyPr>
          <a:lstStyle/>
          <a:p>
            <a:pPr marL="0" indent="0">
              <a:buNone/>
            </a:pPr>
            <a:r>
              <a:rPr lang="en-US" dirty="0"/>
              <a:t>-You do not need to know all the resources but it is good to be a bit familiar with some particularly because RC (the biggest resource) are not usually available same day and sometimes folks are asking for some same day help.  </a:t>
            </a:r>
          </a:p>
          <a:p>
            <a:pPr marL="0" indent="0">
              <a:buNone/>
            </a:pPr>
            <a:r>
              <a:rPr lang="en-US" dirty="0"/>
              <a:t>-IF you forget everything, when in doubt, call the SUD hotline</a:t>
            </a:r>
          </a:p>
          <a:p>
            <a:pPr marL="0" indent="0">
              <a:buNone/>
            </a:pPr>
            <a:r>
              <a:rPr lang="en-US" dirty="0"/>
              <a:t>-A word about the </a:t>
            </a:r>
            <a:r>
              <a:rPr lang="en-US" dirty="0" err="1"/>
              <a:t>booket</a:t>
            </a:r>
            <a:r>
              <a:rPr lang="en-US" dirty="0"/>
              <a:t>: it is overwhelming.  We do not suggest you distribute </a:t>
            </a:r>
          </a:p>
          <a:p>
            <a:pPr marL="457138" indent="-228569">
              <a:buNone/>
            </a:pPr>
            <a:endParaRPr lang="en-US" dirty="0"/>
          </a:p>
        </p:txBody>
      </p:sp>
      <p:sp>
        <p:nvSpPr>
          <p:cNvPr id="505" name="Google Shape;505;g24a3bbcaf3e_0_367: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3"/>
        <p:cNvGrpSpPr/>
        <p:nvPr/>
      </p:nvGrpSpPr>
      <p:grpSpPr>
        <a:xfrm>
          <a:off x="0" y="0"/>
          <a:ext cx="0" cy="0"/>
          <a:chOff x="0" y="0"/>
          <a:chExt cx="0" cy="0"/>
        </a:xfrm>
      </p:grpSpPr>
      <p:sp>
        <p:nvSpPr>
          <p:cNvPr id="664" name="Google Shape;664;p59:notes"/>
          <p:cNvSpPr txBox="1">
            <a:spLocks noGrp="1"/>
          </p:cNvSpPr>
          <p:nvPr>
            <p:ph type="body" idx="1"/>
          </p:nvPr>
        </p:nvSpPr>
        <p:spPr>
          <a:xfrm>
            <a:off x="702310" y="4421823"/>
            <a:ext cx="5618480" cy="4189095"/>
          </a:xfrm>
          <a:prstGeom prst="rect">
            <a:avLst/>
          </a:prstGeom>
        </p:spPr>
        <p:txBody>
          <a:bodyPr spcFirstLastPara="1" wrap="square" lIns="93288" tIns="93288" rIns="93288" bIns="93288" anchor="t" anchorCtr="0">
            <a:noAutofit/>
          </a:bodyPr>
          <a:lstStyle/>
          <a:p>
            <a:pPr marL="0" indent="0">
              <a:buNone/>
            </a:pPr>
            <a:r>
              <a:rPr lang="en-US" dirty="0"/>
              <a:t>Put a QR code on the slide and ask them to take quiz</a:t>
            </a:r>
            <a:endParaRPr dirty="0"/>
          </a:p>
        </p:txBody>
      </p:sp>
      <p:sp>
        <p:nvSpPr>
          <p:cNvPr id="665" name="Google Shape;665;p59: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38b9958169_0_46:notes"/>
          <p:cNvSpPr>
            <a:spLocks noGrp="1" noRot="1" noChangeAspect="1"/>
          </p:cNvSpPr>
          <p:nvPr>
            <p:ph type="sldImg" idx="2"/>
          </p:nvPr>
        </p:nvSpPr>
        <p:spPr>
          <a:xfrm>
            <a:off x="1184275" y="698500"/>
            <a:ext cx="4654550" cy="34909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74" name="Google Shape;174;g238b9958169_0_46:notes"/>
          <p:cNvSpPr txBox="1">
            <a:spLocks noGrp="1"/>
          </p:cNvSpPr>
          <p:nvPr>
            <p:ph type="body" idx="1"/>
          </p:nvPr>
        </p:nvSpPr>
        <p:spPr>
          <a:xfrm>
            <a:off x="702311" y="4421823"/>
            <a:ext cx="5618400" cy="4189200"/>
          </a:xfrm>
          <a:prstGeom prst="rect">
            <a:avLst/>
          </a:prstGeom>
          <a:noFill/>
          <a:ln>
            <a:noFill/>
          </a:ln>
        </p:spPr>
        <p:txBody>
          <a:bodyPr spcFirstLastPara="1" wrap="square" lIns="93288" tIns="93288" rIns="93288" bIns="93288" anchor="t" anchorCtr="0">
            <a:noAutofit/>
          </a:bodyPr>
          <a:lstStyle/>
          <a:p>
            <a:pPr marL="0" indent="0">
              <a:buNone/>
            </a:pPr>
            <a:r>
              <a:rPr lang="en-US" dirty="0" smtClean="0"/>
              <a:t>-Dave</a:t>
            </a:r>
          </a:p>
          <a:p>
            <a:pPr marL="0" indent="0">
              <a:buNone/>
            </a:pPr>
            <a:r>
              <a:rPr lang="en-US" dirty="0" smtClean="0"/>
              <a:t>Cindy </a:t>
            </a:r>
            <a:r>
              <a:rPr lang="en-US" dirty="0"/>
              <a:t>asked us to do a SUD training.  And that is what we are going to do.  Nonetheless, we are going to use</a:t>
            </a:r>
            <a:r>
              <a:rPr lang="en-US" baseline="0" dirty="0"/>
              <a:t> the DART program to explain SUD as well as some of the program choices we have made and why.  </a:t>
            </a:r>
            <a:endParaRPr lang="en-US" dirty="0"/>
          </a:p>
          <a:p>
            <a:pPr marL="0" indent="0">
              <a:buNone/>
            </a:pPr>
            <a:endParaRPr lang="en-US" dirty="0"/>
          </a:p>
          <a:p>
            <a:pPr marL="0" indent="0">
              <a:buNone/>
            </a:pPr>
            <a:r>
              <a:rPr lang="en-US" dirty="0"/>
              <a:t>DART: Simple but not easy</a:t>
            </a:r>
            <a:endParaRPr dirty="0"/>
          </a:p>
          <a:p>
            <a:pPr marL="0" indent="0">
              <a:buNone/>
            </a:pPr>
            <a:endParaRPr lang="en-US" dirty="0"/>
          </a:p>
          <a:p>
            <a:pPr marL="0" indent="0">
              <a:buNone/>
            </a:pPr>
            <a:r>
              <a:rPr lang="en-US" dirty="0"/>
              <a:t>-Police</a:t>
            </a:r>
            <a:r>
              <a:rPr lang="en-US" baseline="0" dirty="0"/>
              <a:t> respond to OD and save a life</a:t>
            </a:r>
          </a:p>
          <a:p>
            <a:pPr marL="171427" indent="-171427">
              <a:buFontTx/>
              <a:buChar char="-"/>
            </a:pPr>
            <a:r>
              <a:rPr lang="en-US" baseline="0" dirty="0"/>
              <a:t>Enter it into our data base system</a:t>
            </a:r>
          </a:p>
          <a:p>
            <a:pPr marL="171427" indent="-171427">
              <a:buFontTx/>
              <a:buChar char="-"/>
            </a:pPr>
            <a:r>
              <a:rPr lang="en-US" baseline="0" dirty="0"/>
              <a:t>-Visit the person the next day in plain clothes.  Check on the person and try to see if there are any services they are interested in.  </a:t>
            </a:r>
          </a:p>
          <a:p>
            <a:pPr marL="171427" indent="-171427">
              <a:buFontTx/>
              <a:buChar char="-"/>
            </a:pPr>
            <a:r>
              <a:rPr lang="en-US" baseline="0" dirty="0"/>
              <a:t>If they are interested in a service, they refer to our recovery coaches who work with folks</a:t>
            </a:r>
            <a:endParaRPr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Why DART: the reason has been true since the start</a:t>
            </a:r>
          </a:p>
          <a:p>
            <a:r>
              <a:rPr lang="en-US" dirty="0" smtClean="0"/>
              <a:t>Number aren’t reflecting that we are failing, reflecting</a:t>
            </a:r>
            <a:r>
              <a:rPr lang="en-US" baseline="0" dirty="0" smtClean="0"/>
              <a:t> a changing landscape</a:t>
            </a:r>
            <a:endParaRPr lang="en-US" dirty="0"/>
          </a:p>
        </p:txBody>
      </p:sp>
    </p:spTree>
    <p:extLst>
      <p:ext uri="{BB962C8B-B14F-4D97-AF65-F5344CB8AC3E}">
        <p14:creationId xmlns:p14="http://schemas.microsoft.com/office/powerpoint/2010/main" val="299845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drug supply has changed</a:t>
            </a:r>
          </a:p>
          <a:p>
            <a:r>
              <a:rPr lang="en-US" dirty="0" smtClean="0"/>
              <a:t>People who have used opioids</a:t>
            </a:r>
            <a:r>
              <a:rPr lang="en-US" baseline="0" dirty="0" smtClean="0"/>
              <a:t> for years without death now dying</a:t>
            </a:r>
          </a:p>
          <a:p>
            <a:r>
              <a:rPr lang="en-US" baseline="0" dirty="0" smtClean="0"/>
              <a:t>We have youth who don’t have a SUD dying from </a:t>
            </a:r>
            <a:r>
              <a:rPr lang="en-US" baseline="0" dirty="0" err="1" smtClean="0"/>
              <a:t>counterfit</a:t>
            </a:r>
            <a:r>
              <a:rPr lang="en-US" baseline="0" dirty="0" smtClean="0"/>
              <a:t> pills</a:t>
            </a:r>
          </a:p>
          <a:p>
            <a:r>
              <a:rPr lang="en-US" baseline="0" dirty="0" smtClean="0"/>
              <a:t>People are dying</a:t>
            </a:r>
          </a:p>
          <a:p>
            <a:r>
              <a:rPr lang="en-US" baseline="0" dirty="0" smtClean="0"/>
              <a:t>The need for interventions, DART and beyond has increased</a:t>
            </a:r>
            <a:endParaRPr lang="en-US" dirty="0"/>
          </a:p>
        </p:txBody>
      </p:sp>
    </p:spTree>
    <p:extLst>
      <p:ext uri="{BB962C8B-B14F-4D97-AF65-F5344CB8AC3E}">
        <p14:creationId xmlns:p14="http://schemas.microsoft.com/office/powerpoint/2010/main" val="10900345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know people are dying, the goal of DART is to</a:t>
            </a:r>
            <a:r>
              <a:rPr lang="en-US" baseline="0" dirty="0" smtClean="0"/>
              <a:t> stop those deaths and it is possible.  </a:t>
            </a:r>
            <a:endParaRPr lang="en-US" dirty="0" smtClean="0"/>
          </a:p>
          <a:p>
            <a:r>
              <a:rPr lang="en-US" dirty="0" smtClean="0"/>
              <a:t>It </a:t>
            </a:r>
            <a:r>
              <a:rPr lang="en-US" dirty="0"/>
              <a:t>is</a:t>
            </a:r>
            <a:r>
              <a:rPr lang="en-US" baseline="0" dirty="0"/>
              <a:t> very rare in public health or medicine to have a medicine that works as effectively as </a:t>
            </a:r>
            <a:r>
              <a:rPr lang="en-US" baseline="0" dirty="0" err="1"/>
              <a:t>Narcan</a:t>
            </a:r>
            <a:r>
              <a:rPr lang="en-US" baseline="0" dirty="0"/>
              <a:t>.  Despite the fact that use of </a:t>
            </a:r>
            <a:r>
              <a:rPr lang="en-US" baseline="0" dirty="0" err="1"/>
              <a:t>Narcan</a:t>
            </a:r>
            <a:r>
              <a:rPr lang="en-US" baseline="0" dirty="0"/>
              <a:t> for an opiate overdose saves lives, people are still dying.  We want to stop that</a:t>
            </a:r>
            <a:endParaRPr lang="en-US" dirty="0"/>
          </a:p>
        </p:txBody>
      </p:sp>
    </p:spTree>
    <p:extLst>
      <p:ext uri="{BB962C8B-B14F-4D97-AF65-F5344CB8AC3E}">
        <p14:creationId xmlns:p14="http://schemas.microsoft.com/office/powerpoint/2010/main" val="6250320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819130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Dave story: throws</a:t>
            </a:r>
            <a:r>
              <a:rPr lang="en-US" baseline="0" dirty="0"/>
              <a:t> folks off to see </a:t>
            </a:r>
            <a:r>
              <a:rPr lang="en-US" baseline="0" dirty="0" err="1"/>
              <a:t>pd</a:t>
            </a:r>
            <a:r>
              <a:rPr lang="en-US" baseline="0" dirty="0"/>
              <a:t> express concern and switch topic from convictions</a:t>
            </a:r>
          </a:p>
          <a:p>
            <a:r>
              <a:rPr lang="en-US" baseline="0" dirty="0"/>
              <a:t>Community policing which goes in and out of fashion is all about connecting with the community and demonstrating the reciprocal relationship between PD and community for many reasons number one to reduce crime and increase public perception of pd.  When you see a DART officer working with a member of their community or their parents struggling with SUD, it would be hard to think anything negative of police.  It helps with perception but also helps with future interactions.   </a:t>
            </a:r>
          </a:p>
          <a:p>
            <a:r>
              <a:rPr lang="en-US" baseline="0" dirty="0"/>
              <a:t>Whatever your feeling about people who use substances remember that everyone that uses substances has family and friends.  So helping that person doesn’t just help that person but it helps their support network.  Plus DART also literally supports family and friends.   </a:t>
            </a:r>
            <a:endParaRPr lang="en-US" dirty="0"/>
          </a:p>
        </p:txBody>
      </p:sp>
    </p:spTree>
    <p:extLst>
      <p:ext uri="{BB962C8B-B14F-4D97-AF65-F5344CB8AC3E}">
        <p14:creationId xmlns:p14="http://schemas.microsoft.com/office/powerpoint/2010/main" val="34033856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
        <p:cNvGrpSpPr/>
        <p:nvPr/>
      </p:nvGrpSpPr>
      <p:grpSpPr>
        <a:xfrm>
          <a:off x="0" y="0"/>
          <a:ext cx="0" cy="0"/>
          <a:chOff x="0" y="0"/>
          <a:chExt cx="0" cy="0"/>
        </a:xfrm>
      </p:grpSpPr>
      <p:sp>
        <p:nvSpPr>
          <p:cNvPr id="13" name="Google Shape;13;p20"/>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14" name="Google Shape;14;p20"/>
          <p:cNvSpPr txBox="1">
            <a:spLocks noGrp="1"/>
          </p:cNvSpPr>
          <p:nvPr>
            <p:ph type="body" idx="1"/>
          </p:nvPr>
        </p:nvSpPr>
        <p:spPr>
          <a:xfrm>
            <a:off x="513764" y="1508760"/>
            <a:ext cx="5829300" cy="3154800"/>
          </a:xfrm>
          <a:prstGeom prst="rect">
            <a:avLst/>
          </a:prstGeom>
          <a:noFill/>
          <a:ln>
            <a:noFill/>
          </a:ln>
        </p:spPr>
        <p:txBody>
          <a:bodyPr spcFirstLastPara="1" wrap="square" lIns="91425" tIns="91425" rIns="91425" bIns="91425" anchor="t" anchorCtr="0">
            <a:noAutofit/>
          </a:bodyPr>
          <a:lstStyle>
            <a:lvl1pPr marL="457200" marR="0" lvl="0" indent="-330263" algn="l">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15" name="Google Shape;15;p20"/>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 name="Google Shape;16;p20"/>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 name="Google Shape;17;p20"/>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64"/>
        <p:cNvGrpSpPr/>
        <p:nvPr/>
      </p:nvGrpSpPr>
      <p:grpSpPr>
        <a:xfrm>
          <a:off x="0" y="0"/>
          <a:ext cx="0" cy="0"/>
          <a:chOff x="0" y="0"/>
          <a:chExt cx="0" cy="0"/>
        </a:xfrm>
      </p:grpSpPr>
      <p:pic>
        <p:nvPicPr>
          <p:cNvPr id="65" name="Google Shape;65;p30"/>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5_Title and Content">
  <p:cSld name="5_Title and Content">
    <p:spTree>
      <p:nvGrpSpPr>
        <p:cNvPr id="1" name="Shape 66"/>
        <p:cNvGrpSpPr/>
        <p:nvPr/>
      </p:nvGrpSpPr>
      <p:grpSpPr>
        <a:xfrm>
          <a:off x="0" y="0"/>
          <a:ext cx="0" cy="0"/>
          <a:chOff x="0" y="0"/>
          <a:chExt cx="0" cy="0"/>
        </a:xfrm>
      </p:grpSpPr>
      <p:pic>
        <p:nvPicPr>
          <p:cNvPr id="67" name="Google Shape;67;p31"/>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6_Title and Content">
  <p:cSld name="6_Title and Content">
    <p:spTree>
      <p:nvGrpSpPr>
        <p:cNvPr id="1" name="Shape 68"/>
        <p:cNvGrpSpPr/>
        <p:nvPr/>
      </p:nvGrpSpPr>
      <p:grpSpPr>
        <a:xfrm>
          <a:off x="0" y="0"/>
          <a:ext cx="0" cy="0"/>
          <a:chOff x="0" y="0"/>
          <a:chExt cx="0" cy="0"/>
        </a:xfrm>
      </p:grpSpPr>
      <p:pic>
        <p:nvPicPr>
          <p:cNvPr id="69" name="Google Shape;69;p32"/>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7_Title and Content">
  <p:cSld name="7_Title and Content">
    <p:spTree>
      <p:nvGrpSpPr>
        <p:cNvPr id="1" name="Shape 70"/>
        <p:cNvGrpSpPr/>
        <p:nvPr/>
      </p:nvGrpSpPr>
      <p:grpSpPr>
        <a:xfrm>
          <a:off x="0" y="0"/>
          <a:ext cx="0" cy="0"/>
          <a:chOff x="0" y="0"/>
          <a:chExt cx="0" cy="0"/>
        </a:xfrm>
      </p:grpSpPr>
      <p:pic>
        <p:nvPicPr>
          <p:cNvPr id="71" name="Google Shape;71;p33"/>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Title Slide" type="title">
  <p:cSld name="TITLE">
    <p:spTree>
      <p:nvGrpSpPr>
        <p:cNvPr id="1" name="Shape 72"/>
        <p:cNvGrpSpPr/>
        <p:nvPr/>
      </p:nvGrpSpPr>
      <p:grpSpPr>
        <a:xfrm>
          <a:off x="0" y="0"/>
          <a:ext cx="0" cy="0"/>
          <a:chOff x="0" y="0"/>
          <a:chExt cx="0" cy="0"/>
        </a:xfrm>
      </p:grpSpPr>
      <p:sp>
        <p:nvSpPr>
          <p:cNvPr id="73" name="Google Shape;73;p35"/>
          <p:cNvSpPr/>
          <p:nvPr/>
        </p:nvSpPr>
        <p:spPr>
          <a:xfrm>
            <a:off x="-3849" y="1544259"/>
            <a:ext cx="6860100" cy="13716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4" name="Google Shape;74;p35"/>
          <p:cNvSpPr txBox="1">
            <a:spLocks noGrp="1"/>
          </p:cNvSpPr>
          <p:nvPr>
            <p:ph type="ctrTitle"/>
          </p:nvPr>
        </p:nvSpPr>
        <p:spPr>
          <a:xfrm>
            <a:off x="205739" y="1624774"/>
            <a:ext cx="6452700" cy="1304400"/>
          </a:xfrm>
          <a:prstGeom prst="rect">
            <a:avLst/>
          </a:prstGeom>
          <a:noFill/>
          <a:ln>
            <a:noFill/>
          </a:ln>
        </p:spPr>
        <p:txBody>
          <a:bodyPr spcFirstLastPara="1" wrap="square" lIns="91425" tIns="91425" rIns="91425" bIns="91425" anchor="ctr" anchorCtr="0">
            <a:noAutofit/>
          </a:bodyPr>
          <a:lstStyle>
            <a:lvl1pPr marR="0" lvl="0" algn="ctr">
              <a:lnSpc>
                <a:spcPct val="80000"/>
              </a:lnSpc>
              <a:spcBef>
                <a:spcPts val="0"/>
              </a:spcBef>
              <a:spcAft>
                <a:spcPts val="0"/>
              </a:spcAft>
              <a:buClr>
                <a:schemeClr val="dk2"/>
              </a:buClr>
              <a:buSzPts val="4500"/>
              <a:buFont typeface="Corbel"/>
              <a:buNone/>
              <a:defRPr sz="45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75" name="Google Shape;75;p35"/>
          <p:cNvSpPr txBox="1">
            <a:spLocks noGrp="1"/>
          </p:cNvSpPr>
          <p:nvPr>
            <p:ph type="subTitle" idx="1"/>
          </p:nvPr>
        </p:nvSpPr>
        <p:spPr>
          <a:xfrm>
            <a:off x="857250" y="2977737"/>
            <a:ext cx="5143500" cy="981900"/>
          </a:xfrm>
          <a:prstGeom prst="rect">
            <a:avLst/>
          </a:prstGeom>
          <a:noFill/>
          <a:ln>
            <a:noFill/>
          </a:ln>
        </p:spPr>
        <p:txBody>
          <a:bodyPr spcFirstLastPara="1" wrap="square" lIns="91425" tIns="91425" rIns="91425" bIns="91425" anchor="t" anchorCtr="0">
            <a:noAutofit/>
          </a:bodyPr>
          <a:lstStyle>
            <a:lvl1pPr marR="0" lvl="0" algn="ctr">
              <a:lnSpc>
                <a:spcPct val="90000"/>
              </a:lnSpc>
              <a:spcBef>
                <a:spcPts val="9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1pPr>
            <a:lvl2pPr marR="0" lvl="1" algn="ctr">
              <a:lnSpc>
                <a:spcPct val="90000"/>
              </a:lnSpc>
              <a:spcBef>
                <a:spcPts val="15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2pPr>
            <a:lvl3pPr marR="0" lvl="2" algn="ctr">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3pPr>
            <a:lvl4pPr marR="0" lvl="3" algn="ctr">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4pPr>
            <a:lvl5pPr marR="0" lvl="4" algn="ctr">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5pPr>
            <a:lvl6pPr marR="0" lvl="5" algn="ctr">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6pPr>
            <a:lvl7pPr marR="0" lvl="6" algn="ctr">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7pPr>
            <a:lvl8pPr marR="0" lvl="7" algn="ctr">
              <a:lnSpc>
                <a:spcPct val="90000"/>
              </a:lnSpc>
              <a:spcBef>
                <a:spcPts val="300"/>
              </a:spcBef>
              <a:spcAft>
                <a:spcPts val="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8pPr>
            <a:lvl9pPr marR="0" lvl="8" algn="ctr">
              <a:lnSpc>
                <a:spcPct val="90000"/>
              </a:lnSpc>
              <a:spcBef>
                <a:spcPts val="300"/>
              </a:spcBef>
              <a:spcAft>
                <a:spcPts val="300"/>
              </a:spcAft>
              <a:buClr>
                <a:schemeClr val="lt1"/>
              </a:buClr>
              <a:buSzPts val="1500"/>
              <a:buFont typeface="Noto Sans Symbols"/>
              <a:buNone/>
              <a:defRPr sz="1500" b="0" i="0" u="none" strike="noStrike" cap="none">
                <a:solidFill>
                  <a:schemeClr val="lt1"/>
                </a:solidFill>
                <a:latin typeface="Corbel"/>
                <a:ea typeface="Corbel"/>
                <a:cs typeface="Corbel"/>
                <a:sym typeface="Corbel"/>
              </a:defRPr>
            </a:lvl9pPr>
          </a:lstStyle>
          <a:p>
            <a:endParaRPr/>
          </a:p>
        </p:txBody>
      </p:sp>
      <p:sp>
        <p:nvSpPr>
          <p:cNvPr id="76" name="Google Shape;76;p35"/>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7" name="Google Shape;77;p35"/>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8" name="Google Shape;78;p35"/>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matchingName="Section Header" type="secHead">
  <p:cSld name="SECTION_HEADER">
    <p:bg>
      <p:bgPr>
        <a:solidFill>
          <a:schemeClr val="lt1"/>
        </a:solidFill>
        <a:effectLst/>
      </p:bgPr>
    </p:bg>
    <p:spTree>
      <p:nvGrpSpPr>
        <p:cNvPr id="1" name="Shape 79"/>
        <p:cNvGrpSpPr/>
        <p:nvPr/>
      </p:nvGrpSpPr>
      <p:grpSpPr>
        <a:xfrm>
          <a:off x="0" y="0"/>
          <a:ext cx="0" cy="0"/>
          <a:chOff x="0" y="0"/>
          <a:chExt cx="0" cy="0"/>
        </a:xfrm>
      </p:grpSpPr>
      <p:sp>
        <p:nvSpPr>
          <p:cNvPr id="80" name="Google Shape;80;p36"/>
          <p:cNvSpPr/>
          <p:nvPr/>
        </p:nvSpPr>
        <p:spPr>
          <a:xfrm>
            <a:off x="-3849" y="1544259"/>
            <a:ext cx="6860100" cy="13716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1" name="Google Shape;81;p36"/>
          <p:cNvSpPr txBox="1">
            <a:spLocks noGrp="1"/>
          </p:cNvSpPr>
          <p:nvPr>
            <p:ph type="title"/>
          </p:nvPr>
        </p:nvSpPr>
        <p:spPr>
          <a:xfrm>
            <a:off x="468670" y="1656659"/>
            <a:ext cx="5915100" cy="1257300"/>
          </a:xfrm>
          <a:prstGeom prst="rect">
            <a:avLst/>
          </a:prstGeom>
          <a:noFill/>
          <a:ln>
            <a:noFill/>
          </a:ln>
        </p:spPr>
        <p:txBody>
          <a:bodyPr spcFirstLastPara="1" wrap="square" lIns="91425" tIns="91425" rIns="91425" bIns="91425" anchor="ctr" anchorCtr="0">
            <a:noAutofit/>
          </a:bodyPr>
          <a:lstStyle>
            <a:lvl1pPr marR="0" lvl="0" algn="ctr">
              <a:lnSpc>
                <a:spcPct val="80000"/>
              </a:lnSpc>
              <a:spcBef>
                <a:spcPts val="0"/>
              </a:spcBef>
              <a:spcAft>
                <a:spcPts val="0"/>
              </a:spcAft>
              <a:buClr>
                <a:schemeClr val="lt1"/>
              </a:buClr>
              <a:buSzPts val="4500"/>
              <a:buFont typeface="Corbel"/>
              <a:buNone/>
              <a:defRPr sz="4500" b="0" i="0" u="none" strike="noStrike" cap="none">
                <a:solidFill>
                  <a:schemeClr val="lt1"/>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82" name="Google Shape;82;p36"/>
          <p:cNvSpPr txBox="1">
            <a:spLocks noGrp="1"/>
          </p:cNvSpPr>
          <p:nvPr>
            <p:ph type="body" idx="1"/>
          </p:nvPr>
        </p:nvSpPr>
        <p:spPr>
          <a:xfrm>
            <a:off x="468670" y="2988301"/>
            <a:ext cx="5915100" cy="881100"/>
          </a:xfrm>
          <a:prstGeom prst="rect">
            <a:avLst/>
          </a:prstGeom>
          <a:noFill/>
          <a:ln>
            <a:noFill/>
          </a:ln>
        </p:spPr>
        <p:txBody>
          <a:bodyPr spcFirstLastPara="1" wrap="square" lIns="91425" tIns="91425" rIns="91425" bIns="91425" anchor="t" anchorCtr="0">
            <a:noAutofit/>
          </a:bodyPr>
          <a:lstStyle>
            <a:lvl1pPr marL="457200" marR="0" lvl="0" indent="-228600" algn="ctr">
              <a:lnSpc>
                <a:spcPct val="90000"/>
              </a:lnSpc>
              <a:spcBef>
                <a:spcPts val="900"/>
              </a:spcBef>
              <a:spcAft>
                <a:spcPts val="0"/>
              </a:spcAft>
              <a:buClr>
                <a:schemeClr val="dk1"/>
              </a:buClr>
              <a:buSzPts val="1500"/>
              <a:buFont typeface="Noto Sans Symbols"/>
              <a:buNone/>
              <a:defRPr sz="1500" b="0" i="0" u="none" strike="noStrike" cap="none">
                <a:solidFill>
                  <a:schemeClr val="dk2"/>
                </a:solidFill>
                <a:latin typeface="Corbel"/>
                <a:ea typeface="Corbel"/>
                <a:cs typeface="Corbel"/>
                <a:sym typeface="Corbel"/>
              </a:defRPr>
            </a:lvl1pPr>
            <a:lvl2pPr marL="914400" marR="0" lvl="1" indent="-228600" algn="l">
              <a:lnSpc>
                <a:spcPct val="90000"/>
              </a:lnSpc>
              <a:spcBef>
                <a:spcPts val="150"/>
              </a:spcBef>
              <a:spcAft>
                <a:spcPts val="0"/>
              </a:spcAft>
              <a:buClr>
                <a:schemeClr val="dk1"/>
              </a:buClr>
              <a:buSzPts val="1302"/>
              <a:buFont typeface="Noto Sans Symbols"/>
              <a:buNone/>
              <a:defRPr sz="1350" b="0" i="0" u="none" strike="noStrike" cap="none">
                <a:solidFill>
                  <a:srgbClr val="8C8C8C"/>
                </a:solidFill>
                <a:latin typeface="Corbel"/>
                <a:ea typeface="Corbel"/>
                <a:cs typeface="Corbel"/>
                <a:sym typeface="Corbel"/>
              </a:defRPr>
            </a:lvl2pPr>
            <a:lvl3pPr marL="1371600" marR="0" lvl="2" indent="-228600" algn="l">
              <a:lnSpc>
                <a:spcPct val="90000"/>
              </a:lnSpc>
              <a:spcBef>
                <a:spcPts val="300"/>
              </a:spcBef>
              <a:spcAft>
                <a:spcPts val="0"/>
              </a:spcAft>
              <a:buClr>
                <a:schemeClr val="dk1"/>
              </a:buClr>
              <a:buSzPts val="1200"/>
              <a:buFont typeface="Noto Sans Symbols"/>
              <a:buNone/>
              <a:defRPr sz="1200" b="0" i="0" u="none" strike="noStrike" cap="none">
                <a:solidFill>
                  <a:srgbClr val="8C8C8C"/>
                </a:solidFill>
                <a:latin typeface="Corbel"/>
                <a:ea typeface="Corbel"/>
                <a:cs typeface="Corbel"/>
                <a:sym typeface="Corbel"/>
              </a:defRPr>
            </a:lvl3pPr>
            <a:lvl4pPr marL="1828800" marR="0" lvl="3" indent="-228600" algn="l">
              <a:lnSpc>
                <a:spcPct val="90000"/>
              </a:lnSpc>
              <a:spcBef>
                <a:spcPts val="300"/>
              </a:spcBef>
              <a:spcAft>
                <a:spcPts val="0"/>
              </a:spcAft>
              <a:buClr>
                <a:schemeClr val="dk1"/>
              </a:buClr>
              <a:buSzPts val="1002"/>
              <a:buFont typeface="Noto Sans Symbols"/>
              <a:buNone/>
              <a:defRPr sz="1050" b="0" i="0" u="none" strike="noStrike" cap="none">
                <a:solidFill>
                  <a:srgbClr val="8C8C8C"/>
                </a:solidFill>
                <a:latin typeface="Corbel"/>
                <a:ea typeface="Corbel"/>
                <a:cs typeface="Corbel"/>
                <a:sym typeface="Corbel"/>
              </a:defRPr>
            </a:lvl4pPr>
            <a:lvl5pPr marL="2286000" marR="0" lvl="4" indent="-228600" algn="l">
              <a:lnSpc>
                <a:spcPct val="90000"/>
              </a:lnSpc>
              <a:spcBef>
                <a:spcPts val="300"/>
              </a:spcBef>
              <a:spcAft>
                <a:spcPts val="0"/>
              </a:spcAft>
              <a:buClr>
                <a:schemeClr val="dk1"/>
              </a:buClr>
              <a:buSzPts val="1002"/>
              <a:buFont typeface="Noto Sans Symbols"/>
              <a:buNone/>
              <a:defRPr sz="1050" b="0" i="0" u="none" strike="noStrike" cap="none">
                <a:solidFill>
                  <a:srgbClr val="8C8C8C"/>
                </a:solidFill>
                <a:latin typeface="Corbel"/>
                <a:ea typeface="Corbel"/>
                <a:cs typeface="Corbel"/>
                <a:sym typeface="Corbel"/>
              </a:defRPr>
            </a:lvl5pPr>
            <a:lvl6pPr marL="2743200" marR="0" lvl="5" indent="-228600" algn="l">
              <a:lnSpc>
                <a:spcPct val="90000"/>
              </a:lnSpc>
              <a:spcBef>
                <a:spcPts val="300"/>
              </a:spcBef>
              <a:spcAft>
                <a:spcPts val="0"/>
              </a:spcAft>
              <a:buClr>
                <a:schemeClr val="dk1"/>
              </a:buClr>
              <a:buSzPts val="1002"/>
              <a:buFont typeface="Noto Sans Symbols"/>
              <a:buNone/>
              <a:defRPr sz="1050" b="0" i="0" u="none" strike="noStrike" cap="none">
                <a:solidFill>
                  <a:srgbClr val="8C8C8C"/>
                </a:solidFill>
                <a:latin typeface="Corbel"/>
                <a:ea typeface="Corbel"/>
                <a:cs typeface="Corbel"/>
                <a:sym typeface="Corbel"/>
              </a:defRPr>
            </a:lvl6pPr>
            <a:lvl7pPr marL="3200400" marR="0" lvl="6" indent="-228600" algn="l">
              <a:lnSpc>
                <a:spcPct val="90000"/>
              </a:lnSpc>
              <a:spcBef>
                <a:spcPts val="300"/>
              </a:spcBef>
              <a:spcAft>
                <a:spcPts val="0"/>
              </a:spcAft>
              <a:buClr>
                <a:schemeClr val="dk1"/>
              </a:buClr>
              <a:buSzPts val="1002"/>
              <a:buFont typeface="Noto Sans Symbols"/>
              <a:buNone/>
              <a:defRPr sz="1050" b="0" i="0" u="none" strike="noStrike" cap="none">
                <a:solidFill>
                  <a:srgbClr val="8C8C8C"/>
                </a:solidFill>
                <a:latin typeface="Corbel"/>
                <a:ea typeface="Corbel"/>
                <a:cs typeface="Corbel"/>
                <a:sym typeface="Corbel"/>
              </a:defRPr>
            </a:lvl7pPr>
            <a:lvl8pPr marL="3657600" marR="0" lvl="7" indent="-228600" algn="l">
              <a:lnSpc>
                <a:spcPct val="90000"/>
              </a:lnSpc>
              <a:spcBef>
                <a:spcPts val="300"/>
              </a:spcBef>
              <a:spcAft>
                <a:spcPts val="0"/>
              </a:spcAft>
              <a:buClr>
                <a:schemeClr val="dk1"/>
              </a:buClr>
              <a:buSzPts val="1002"/>
              <a:buFont typeface="Noto Sans Symbols"/>
              <a:buNone/>
              <a:defRPr sz="1050" b="0" i="0" u="none" strike="noStrike" cap="none">
                <a:solidFill>
                  <a:srgbClr val="8C8C8C"/>
                </a:solidFill>
                <a:latin typeface="Corbel"/>
                <a:ea typeface="Corbel"/>
                <a:cs typeface="Corbel"/>
                <a:sym typeface="Corbel"/>
              </a:defRPr>
            </a:lvl8pPr>
            <a:lvl9pPr marL="4114800" marR="0" lvl="8" indent="-228600" algn="l">
              <a:lnSpc>
                <a:spcPct val="90000"/>
              </a:lnSpc>
              <a:spcBef>
                <a:spcPts val="300"/>
              </a:spcBef>
              <a:spcAft>
                <a:spcPts val="300"/>
              </a:spcAft>
              <a:buClr>
                <a:schemeClr val="dk1"/>
              </a:buClr>
              <a:buSzPts val="1002"/>
              <a:buFont typeface="Noto Sans Symbols"/>
              <a:buNone/>
              <a:defRPr sz="1050" b="0" i="0" u="none" strike="noStrike" cap="none">
                <a:solidFill>
                  <a:srgbClr val="8C8C8C"/>
                </a:solidFill>
                <a:latin typeface="Corbel"/>
                <a:ea typeface="Corbel"/>
                <a:cs typeface="Corbel"/>
                <a:sym typeface="Corbel"/>
              </a:defRPr>
            </a:lvl9pPr>
          </a:lstStyle>
          <a:p>
            <a:endParaRPr/>
          </a:p>
        </p:txBody>
      </p:sp>
      <p:sp>
        <p:nvSpPr>
          <p:cNvPr id="83" name="Google Shape;83;p36"/>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dk2"/>
              </a:buClr>
              <a:buSzPts val="776"/>
              <a:buFont typeface="Arial"/>
              <a:buNone/>
              <a:defRPr sz="788"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4" name="Google Shape;84;p36"/>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dk2"/>
              </a:buClr>
              <a:buSzPts val="776"/>
              <a:buFont typeface="Arial"/>
              <a:buNone/>
              <a:defRPr sz="788" b="0" i="0" u="none" strike="noStrike" cap="none">
                <a:solidFill>
                  <a:schemeClr val="dk2"/>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5" name="Google Shape;85;p36"/>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86"/>
        <p:cNvGrpSpPr/>
        <p:nvPr/>
      </p:nvGrpSpPr>
      <p:grpSpPr>
        <a:xfrm>
          <a:off x="0" y="0"/>
          <a:ext cx="0" cy="0"/>
          <a:chOff x="0" y="0"/>
          <a:chExt cx="0" cy="0"/>
        </a:xfrm>
      </p:grpSpPr>
      <p:sp>
        <p:nvSpPr>
          <p:cNvPr id="87" name="Google Shape;87;p38"/>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88" name="Google Shape;88;p38"/>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89" name="Google Shape;89;p38"/>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0" name="Google Shape;90;p38"/>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91"/>
        <p:cNvGrpSpPr/>
        <p:nvPr/>
      </p:nvGrpSpPr>
      <p:grpSpPr>
        <a:xfrm>
          <a:off x="0" y="0"/>
          <a:ext cx="0" cy="0"/>
          <a:chOff x="0" y="0"/>
          <a:chExt cx="0" cy="0"/>
        </a:xfrm>
      </p:grpSpPr>
      <p:sp>
        <p:nvSpPr>
          <p:cNvPr id="92" name="Google Shape;92;p39"/>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93" name="Google Shape;93;p39"/>
          <p:cNvSpPr txBox="1">
            <a:spLocks noGrp="1"/>
          </p:cNvSpPr>
          <p:nvPr>
            <p:ph type="body" idx="1"/>
          </p:nvPr>
        </p:nvSpPr>
        <p:spPr>
          <a:xfrm>
            <a:off x="514350" y="1611630"/>
            <a:ext cx="3429000" cy="2880300"/>
          </a:xfrm>
          <a:prstGeom prst="rect">
            <a:avLst/>
          </a:prstGeom>
          <a:noFill/>
          <a:ln>
            <a:noFill/>
          </a:ln>
        </p:spPr>
        <p:txBody>
          <a:bodyPr spcFirstLastPara="1" wrap="square" lIns="91425" tIns="91425" rIns="91425" bIns="91425" anchor="t" anchorCtr="0">
            <a:noAutofit/>
          </a:bodyPr>
          <a:lstStyle>
            <a:lvl1pPr marL="457200" marR="0" lvl="0" indent="-330263" algn="l">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94" name="Google Shape;94;p39"/>
          <p:cNvSpPr txBox="1">
            <a:spLocks noGrp="1"/>
          </p:cNvSpPr>
          <p:nvPr>
            <p:ph type="body" idx="2"/>
          </p:nvPr>
        </p:nvSpPr>
        <p:spPr>
          <a:xfrm>
            <a:off x="4419426" y="1610616"/>
            <a:ext cx="1920300" cy="2574300"/>
          </a:xfrm>
          <a:prstGeom prst="rect">
            <a:avLst/>
          </a:prstGeom>
          <a:noFill/>
          <a:ln>
            <a:noFill/>
          </a:ln>
        </p:spPr>
        <p:txBody>
          <a:bodyPr spcFirstLastPara="1" wrap="square" lIns="91425" tIns="91425" rIns="91425" bIns="91425" anchor="t" anchorCtr="0">
            <a:noAutofit/>
          </a:bodyPr>
          <a:lstStyle>
            <a:lvl1pPr marL="457200" marR="0" lvl="0" indent="-228600" algn="l">
              <a:lnSpc>
                <a:spcPct val="95000"/>
              </a:lnSpc>
              <a:spcBef>
                <a:spcPts val="900"/>
              </a:spcBef>
              <a:spcAft>
                <a:spcPts val="0"/>
              </a:spcAft>
              <a:buClr>
                <a:schemeClr val="lt1"/>
              </a:buClr>
              <a:buSzPts val="1250"/>
              <a:buFont typeface="Noto Sans Symbols"/>
              <a:buNone/>
              <a:defRPr sz="1275" b="0" i="0" u="none" strike="noStrike" cap="none">
                <a:solidFill>
                  <a:schemeClr val="lt1"/>
                </a:solidFill>
                <a:latin typeface="Corbel"/>
                <a:ea typeface="Corbel"/>
                <a:cs typeface="Corbel"/>
                <a:sym typeface="Corbel"/>
              </a:defRPr>
            </a:lvl1pPr>
            <a:lvl2pPr marL="914400" marR="0" lvl="1" indent="-228600" algn="l">
              <a:lnSpc>
                <a:spcPct val="90000"/>
              </a:lnSpc>
              <a:spcBef>
                <a:spcPts val="150"/>
              </a:spcBef>
              <a:spcAft>
                <a:spcPts val="0"/>
              </a:spcAft>
              <a:buClr>
                <a:schemeClr val="lt1"/>
              </a:buClr>
              <a:buSzPts val="900"/>
              <a:buFont typeface="Noto Sans Symbols"/>
              <a:buNone/>
              <a:defRPr sz="900" b="0" i="0" u="none" strike="noStrike" cap="none">
                <a:solidFill>
                  <a:schemeClr val="lt1"/>
                </a:solidFill>
                <a:latin typeface="Corbel"/>
                <a:ea typeface="Corbel"/>
                <a:cs typeface="Corbel"/>
                <a:sym typeface="Corbel"/>
              </a:defRPr>
            </a:lvl2pPr>
            <a:lvl3pPr marL="1371600" marR="0" lvl="2" indent="-228600" algn="l">
              <a:lnSpc>
                <a:spcPct val="90000"/>
              </a:lnSpc>
              <a:spcBef>
                <a:spcPts val="300"/>
              </a:spcBef>
              <a:spcAft>
                <a:spcPts val="0"/>
              </a:spcAft>
              <a:buClr>
                <a:schemeClr val="lt1"/>
              </a:buClr>
              <a:buSzPts val="703"/>
              <a:buFont typeface="Noto Sans Symbols"/>
              <a:buNone/>
              <a:defRPr sz="750" b="0" i="0" u="none" strike="noStrike" cap="none">
                <a:solidFill>
                  <a:schemeClr val="lt1"/>
                </a:solidFill>
                <a:latin typeface="Corbel"/>
                <a:ea typeface="Corbel"/>
                <a:cs typeface="Corbel"/>
                <a:sym typeface="Corbel"/>
              </a:defRPr>
            </a:lvl3pPr>
            <a:lvl4pPr marL="1828800" marR="0" lvl="3"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4pPr>
            <a:lvl5pPr marL="2286000" marR="0" lvl="4"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5pPr>
            <a:lvl6pPr marL="2743200" marR="0" lvl="5"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00"/>
              </a:spcBef>
              <a:spcAft>
                <a:spcPts val="30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9pPr>
          </a:lstStyle>
          <a:p>
            <a:endParaRPr/>
          </a:p>
        </p:txBody>
      </p:sp>
      <p:sp>
        <p:nvSpPr>
          <p:cNvPr id="95" name="Google Shape;95;p39"/>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6" name="Google Shape;96;p39"/>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97" name="Google Shape;97;p39"/>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98"/>
        <p:cNvGrpSpPr/>
        <p:nvPr/>
      </p:nvGrpSpPr>
      <p:grpSpPr>
        <a:xfrm>
          <a:off x="0" y="0"/>
          <a:ext cx="0" cy="0"/>
          <a:chOff x="0" y="0"/>
          <a:chExt cx="0" cy="0"/>
        </a:xfrm>
      </p:grpSpPr>
      <p:sp>
        <p:nvSpPr>
          <p:cNvPr id="99" name="Google Shape;99;p40"/>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100" name="Google Shape;100;p40"/>
          <p:cNvSpPr>
            <a:spLocks noGrp="1"/>
          </p:cNvSpPr>
          <p:nvPr>
            <p:ph type="pic" idx="2"/>
          </p:nvPr>
        </p:nvSpPr>
        <p:spPr>
          <a:xfrm>
            <a:off x="514350" y="1658621"/>
            <a:ext cx="3566100" cy="2880300"/>
          </a:xfrm>
          <a:prstGeom prst="rect">
            <a:avLst/>
          </a:prstGeom>
          <a:solidFill>
            <a:srgbClr val="F7F7F7"/>
          </a:solidFill>
          <a:ln>
            <a:noFill/>
          </a:ln>
        </p:spPr>
      </p:sp>
      <p:sp>
        <p:nvSpPr>
          <p:cNvPr id="101" name="Google Shape;101;p40"/>
          <p:cNvSpPr txBox="1">
            <a:spLocks noGrp="1"/>
          </p:cNvSpPr>
          <p:nvPr>
            <p:ph type="body" idx="1"/>
          </p:nvPr>
        </p:nvSpPr>
        <p:spPr>
          <a:xfrm>
            <a:off x="4414013" y="1612966"/>
            <a:ext cx="1920300" cy="2571600"/>
          </a:xfrm>
          <a:prstGeom prst="rect">
            <a:avLst/>
          </a:prstGeom>
          <a:noFill/>
          <a:ln>
            <a:noFill/>
          </a:ln>
        </p:spPr>
        <p:txBody>
          <a:bodyPr spcFirstLastPara="1" wrap="square" lIns="91425" tIns="91425" rIns="91425" bIns="91425" anchor="t" anchorCtr="0">
            <a:noAutofit/>
          </a:bodyPr>
          <a:lstStyle>
            <a:lvl1pPr marL="457200" marR="0" lvl="0" indent="-228600" algn="l">
              <a:lnSpc>
                <a:spcPct val="95000"/>
              </a:lnSpc>
              <a:spcBef>
                <a:spcPts val="900"/>
              </a:spcBef>
              <a:spcAft>
                <a:spcPts val="0"/>
              </a:spcAft>
              <a:buClr>
                <a:schemeClr val="lt1"/>
              </a:buClr>
              <a:buSzPts val="1250"/>
              <a:buFont typeface="Noto Sans Symbols"/>
              <a:buNone/>
              <a:defRPr sz="1275" b="0" i="0" u="none" strike="noStrike" cap="none">
                <a:solidFill>
                  <a:schemeClr val="lt1"/>
                </a:solidFill>
                <a:latin typeface="Corbel"/>
                <a:ea typeface="Corbel"/>
                <a:cs typeface="Corbel"/>
                <a:sym typeface="Corbel"/>
              </a:defRPr>
            </a:lvl1pPr>
            <a:lvl2pPr marL="914400" marR="0" lvl="1" indent="-228600" algn="l">
              <a:lnSpc>
                <a:spcPct val="90000"/>
              </a:lnSpc>
              <a:spcBef>
                <a:spcPts val="150"/>
              </a:spcBef>
              <a:spcAft>
                <a:spcPts val="0"/>
              </a:spcAft>
              <a:buClr>
                <a:schemeClr val="lt1"/>
              </a:buClr>
              <a:buSzPts val="900"/>
              <a:buFont typeface="Noto Sans Symbols"/>
              <a:buNone/>
              <a:defRPr sz="900" b="0" i="0" u="none" strike="noStrike" cap="none">
                <a:solidFill>
                  <a:schemeClr val="lt1"/>
                </a:solidFill>
                <a:latin typeface="Corbel"/>
                <a:ea typeface="Corbel"/>
                <a:cs typeface="Corbel"/>
                <a:sym typeface="Corbel"/>
              </a:defRPr>
            </a:lvl2pPr>
            <a:lvl3pPr marL="1371600" marR="0" lvl="2" indent="-228600" algn="l">
              <a:lnSpc>
                <a:spcPct val="90000"/>
              </a:lnSpc>
              <a:spcBef>
                <a:spcPts val="300"/>
              </a:spcBef>
              <a:spcAft>
                <a:spcPts val="0"/>
              </a:spcAft>
              <a:buClr>
                <a:schemeClr val="lt1"/>
              </a:buClr>
              <a:buSzPts val="703"/>
              <a:buFont typeface="Noto Sans Symbols"/>
              <a:buNone/>
              <a:defRPr sz="750" b="0" i="0" u="none" strike="noStrike" cap="none">
                <a:solidFill>
                  <a:schemeClr val="lt1"/>
                </a:solidFill>
                <a:latin typeface="Corbel"/>
                <a:ea typeface="Corbel"/>
                <a:cs typeface="Corbel"/>
                <a:sym typeface="Corbel"/>
              </a:defRPr>
            </a:lvl3pPr>
            <a:lvl4pPr marL="1828800" marR="0" lvl="3"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4pPr>
            <a:lvl5pPr marL="2286000" marR="0" lvl="4"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5pPr>
            <a:lvl6pPr marL="2743200" marR="0" lvl="5"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6pPr>
            <a:lvl7pPr marL="3200400" marR="0" lvl="6"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7pPr>
            <a:lvl8pPr marL="3657600" marR="0" lvl="7" indent="-228600" algn="l">
              <a:lnSpc>
                <a:spcPct val="90000"/>
              </a:lnSpc>
              <a:spcBef>
                <a:spcPts val="300"/>
              </a:spcBef>
              <a:spcAft>
                <a:spcPts val="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8pPr>
            <a:lvl9pPr marL="4114800" marR="0" lvl="8" indent="-228600" algn="l">
              <a:lnSpc>
                <a:spcPct val="90000"/>
              </a:lnSpc>
              <a:spcBef>
                <a:spcPts val="300"/>
              </a:spcBef>
              <a:spcAft>
                <a:spcPts val="300"/>
              </a:spcAft>
              <a:buClr>
                <a:schemeClr val="lt1"/>
              </a:buClr>
              <a:buSzPts val="651"/>
              <a:buFont typeface="Noto Sans Symbols"/>
              <a:buNone/>
              <a:defRPr sz="675" b="0" i="0" u="none" strike="noStrike" cap="none">
                <a:solidFill>
                  <a:schemeClr val="lt1"/>
                </a:solidFill>
                <a:latin typeface="Corbel"/>
                <a:ea typeface="Corbel"/>
                <a:cs typeface="Corbel"/>
                <a:sym typeface="Corbel"/>
              </a:defRPr>
            </a:lvl9pPr>
          </a:lstStyle>
          <a:p>
            <a:endParaRPr/>
          </a:p>
        </p:txBody>
      </p:sp>
      <p:sp>
        <p:nvSpPr>
          <p:cNvPr id="102" name="Google Shape;102;p40"/>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3" name="Google Shape;103;p40"/>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4" name="Google Shape;104;p40"/>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05"/>
        <p:cNvGrpSpPr/>
        <p:nvPr/>
      </p:nvGrpSpPr>
      <p:grpSpPr>
        <a:xfrm>
          <a:off x="0" y="0"/>
          <a:ext cx="0" cy="0"/>
          <a:chOff x="0" y="0"/>
          <a:chExt cx="0" cy="0"/>
        </a:xfrm>
      </p:grpSpPr>
      <p:sp>
        <p:nvSpPr>
          <p:cNvPr id="106" name="Google Shape;106;p41"/>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107" name="Google Shape;107;p41"/>
          <p:cNvSpPr txBox="1">
            <a:spLocks noGrp="1"/>
          </p:cNvSpPr>
          <p:nvPr>
            <p:ph type="body" idx="1"/>
          </p:nvPr>
        </p:nvSpPr>
        <p:spPr>
          <a:xfrm rot="5400000">
            <a:off x="1851014" y="171510"/>
            <a:ext cx="3154800" cy="5829300"/>
          </a:xfrm>
          <a:prstGeom prst="rect">
            <a:avLst/>
          </a:prstGeom>
          <a:noFill/>
          <a:ln>
            <a:noFill/>
          </a:ln>
        </p:spPr>
        <p:txBody>
          <a:bodyPr spcFirstLastPara="1" wrap="square" lIns="91425" tIns="91425" rIns="91425" bIns="91425" anchor="t" anchorCtr="0">
            <a:noAutofit/>
          </a:bodyPr>
          <a:lstStyle>
            <a:lvl1pPr marL="457200" marR="0" lvl="0" indent="-330263" algn="l">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108" name="Google Shape;108;p41"/>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9" name="Google Shape;109;p41"/>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0" name="Google Shape;110;p41"/>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8"/>
        <p:cNvGrpSpPr/>
        <p:nvPr/>
      </p:nvGrpSpPr>
      <p:grpSpPr>
        <a:xfrm>
          <a:off x="0" y="0"/>
          <a:ext cx="0" cy="0"/>
          <a:chOff x="0" y="0"/>
          <a:chExt cx="0" cy="0"/>
        </a:xfrm>
      </p:grpSpPr>
      <p:sp>
        <p:nvSpPr>
          <p:cNvPr id="19" name="Google Shape;19;p21"/>
          <p:cNvSpPr txBox="1">
            <a:spLocks noGrp="1"/>
          </p:cNvSpPr>
          <p:nvPr>
            <p:ph type="title"/>
          </p:nvPr>
        </p:nvSpPr>
        <p:spPr>
          <a:xfrm>
            <a:off x="199125" y="1233175"/>
            <a:ext cx="3033900" cy="1482300"/>
          </a:xfrm>
          <a:prstGeom prst="rect">
            <a:avLst/>
          </a:prstGeom>
          <a:noFill/>
          <a:ln>
            <a:noFill/>
          </a:ln>
        </p:spPr>
        <p:txBody>
          <a:bodyPr spcFirstLastPara="1" wrap="square" lIns="91425" tIns="91425" rIns="91425" bIns="91425" anchor="b" anchorCtr="0">
            <a:noAutofit/>
          </a:bodyPr>
          <a:lstStyle>
            <a:lvl1pPr marR="0" lvl="0" algn="ctr">
              <a:lnSpc>
                <a:spcPct val="85000"/>
              </a:lnSpc>
              <a:spcBef>
                <a:spcPts val="0"/>
              </a:spcBef>
              <a:spcAft>
                <a:spcPts val="0"/>
              </a:spcAft>
              <a:buClr>
                <a:schemeClr val="dk2"/>
              </a:buClr>
              <a:buSzPts val="3101"/>
              <a:buFont typeface="Corbel"/>
              <a:buNone/>
              <a:defRPr sz="3150" b="0" i="0" u="none" strike="noStrike" cap="none">
                <a:solidFill>
                  <a:schemeClr val="dk2"/>
                </a:solidFill>
                <a:latin typeface="Corbel"/>
                <a:ea typeface="Corbel"/>
                <a:cs typeface="Corbel"/>
                <a:sym typeface="Corbel"/>
              </a:defRPr>
            </a:lvl1pPr>
            <a:lvl2pPr lvl="1" algn="ctr">
              <a:lnSpc>
                <a:spcPct val="100000"/>
              </a:lnSpc>
              <a:spcBef>
                <a:spcPts val="0"/>
              </a:spcBef>
              <a:spcAft>
                <a:spcPts val="0"/>
              </a:spcAft>
              <a:buSzPts val="3150"/>
              <a:buFont typeface="Arial"/>
              <a:buNone/>
              <a:defRPr sz="3150"/>
            </a:lvl2pPr>
            <a:lvl3pPr lvl="2" algn="ctr">
              <a:lnSpc>
                <a:spcPct val="100000"/>
              </a:lnSpc>
              <a:spcBef>
                <a:spcPts val="0"/>
              </a:spcBef>
              <a:spcAft>
                <a:spcPts val="0"/>
              </a:spcAft>
              <a:buSzPts val="3150"/>
              <a:buFont typeface="Arial"/>
              <a:buNone/>
              <a:defRPr sz="3150"/>
            </a:lvl3pPr>
            <a:lvl4pPr lvl="3" algn="ctr">
              <a:lnSpc>
                <a:spcPct val="100000"/>
              </a:lnSpc>
              <a:spcBef>
                <a:spcPts val="0"/>
              </a:spcBef>
              <a:spcAft>
                <a:spcPts val="0"/>
              </a:spcAft>
              <a:buSzPts val="3150"/>
              <a:buFont typeface="Arial"/>
              <a:buNone/>
              <a:defRPr sz="3150"/>
            </a:lvl4pPr>
            <a:lvl5pPr lvl="4" algn="ctr">
              <a:lnSpc>
                <a:spcPct val="100000"/>
              </a:lnSpc>
              <a:spcBef>
                <a:spcPts val="0"/>
              </a:spcBef>
              <a:spcAft>
                <a:spcPts val="0"/>
              </a:spcAft>
              <a:buSzPts val="3150"/>
              <a:buFont typeface="Arial"/>
              <a:buNone/>
              <a:defRPr sz="3150"/>
            </a:lvl5pPr>
            <a:lvl6pPr lvl="5" algn="ctr">
              <a:lnSpc>
                <a:spcPct val="100000"/>
              </a:lnSpc>
              <a:spcBef>
                <a:spcPts val="0"/>
              </a:spcBef>
              <a:spcAft>
                <a:spcPts val="0"/>
              </a:spcAft>
              <a:buSzPts val="3150"/>
              <a:buFont typeface="Arial"/>
              <a:buNone/>
              <a:defRPr sz="3150"/>
            </a:lvl6pPr>
            <a:lvl7pPr lvl="6" algn="ctr">
              <a:lnSpc>
                <a:spcPct val="100000"/>
              </a:lnSpc>
              <a:spcBef>
                <a:spcPts val="0"/>
              </a:spcBef>
              <a:spcAft>
                <a:spcPts val="0"/>
              </a:spcAft>
              <a:buSzPts val="3150"/>
              <a:buFont typeface="Arial"/>
              <a:buNone/>
              <a:defRPr sz="3150"/>
            </a:lvl7pPr>
            <a:lvl8pPr lvl="7" algn="ctr">
              <a:lnSpc>
                <a:spcPct val="100000"/>
              </a:lnSpc>
              <a:spcBef>
                <a:spcPts val="0"/>
              </a:spcBef>
              <a:spcAft>
                <a:spcPts val="0"/>
              </a:spcAft>
              <a:buSzPts val="3150"/>
              <a:buFont typeface="Arial"/>
              <a:buNone/>
              <a:defRPr sz="3150"/>
            </a:lvl8pPr>
            <a:lvl9pPr lvl="8" algn="ctr">
              <a:lnSpc>
                <a:spcPct val="100000"/>
              </a:lnSpc>
              <a:spcBef>
                <a:spcPts val="0"/>
              </a:spcBef>
              <a:spcAft>
                <a:spcPts val="0"/>
              </a:spcAft>
              <a:buSzPts val="3150"/>
              <a:buFont typeface="Arial"/>
              <a:buNone/>
              <a:defRPr sz="3150"/>
            </a:lvl9pPr>
          </a:lstStyle>
          <a:p>
            <a:endParaRPr/>
          </a:p>
        </p:txBody>
      </p:sp>
      <p:sp>
        <p:nvSpPr>
          <p:cNvPr id="20" name="Google Shape;20;p21"/>
          <p:cNvSpPr txBox="1">
            <a:spLocks noGrp="1"/>
          </p:cNvSpPr>
          <p:nvPr>
            <p:ph type="subTitle" idx="1"/>
          </p:nvPr>
        </p:nvSpPr>
        <p:spPr>
          <a:xfrm>
            <a:off x="199125" y="2803075"/>
            <a:ext cx="3033900" cy="12351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1pPr>
            <a:lvl2pPr marR="0" lvl="1"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2pPr>
            <a:lvl3pPr marR="0" lvl="2"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3pPr>
            <a:lvl4pPr marR="0" lvl="3"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4pPr>
            <a:lvl5pPr marR="0" lvl="4"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5pPr>
            <a:lvl6pPr marR="0" lvl="5"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6pPr>
            <a:lvl7pPr marR="0" lvl="6"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7pPr>
            <a:lvl8pPr marR="0" lvl="7"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8pPr>
            <a:lvl9pPr marR="0" lvl="8"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9pPr>
          </a:lstStyle>
          <a:p>
            <a:endParaRPr/>
          </a:p>
        </p:txBody>
      </p:sp>
      <p:sp>
        <p:nvSpPr>
          <p:cNvPr id="21" name="Google Shape;21;p21"/>
          <p:cNvSpPr txBox="1">
            <a:spLocks noGrp="1"/>
          </p:cNvSpPr>
          <p:nvPr>
            <p:ph type="body" idx="2"/>
          </p:nvPr>
        </p:nvSpPr>
        <p:spPr>
          <a:xfrm>
            <a:off x="3704625" y="724075"/>
            <a:ext cx="2877600" cy="3695100"/>
          </a:xfrm>
          <a:prstGeom prst="rect">
            <a:avLst/>
          </a:prstGeom>
          <a:noFill/>
          <a:ln>
            <a:noFill/>
          </a:ln>
        </p:spPr>
        <p:txBody>
          <a:bodyPr spcFirstLastPara="1" wrap="square" lIns="91425" tIns="91425" rIns="91425" bIns="91425" anchor="ctr" anchorCtr="0">
            <a:noAutofit/>
          </a:bodyPr>
          <a:lstStyle>
            <a:lvl1pPr marL="457200" marR="0" lvl="0" indent="-330263" algn="l">
              <a:lnSpc>
                <a:spcPct val="90000"/>
              </a:lnSpc>
              <a:spcBef>
                <a:spcPts val="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22" name="Google Shape;22;p21"/>
          <p:cNvSpPr txBox="1">
            <a:spLocks noGrp="1"/>
          </p:cNvSpPr>
          <p:nvPr>
            <p:ph type="sldNum" idx="12"/>
          </p:nvPr>
        </p:nvSpPr>
        <p:spPr>
          <a:xfrm>
            <a:off x="6354344" y="4663217"/>
            <a:ext cx="4116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matchingName="Vertical Title and Text" type="vertTitleAndTx">
  <p:cSld name="VERTICAL_TITLE_AND_VERTICAL_TEXT">
    <p:spTree>
      <p:nvGrpSpPr>
        <p:cNvPr id="1" name="Shape 111"/>
        <p:cNvGrpSpPr/>
        <p:nvPr/>
      </p:nvGrpSpPr>
      <p:grpSpPr>
        <a:xfrm>
          <a:off x="0" y="0"/>
          <a:ext cx="0" cy="0"/>
          <a:chOff x="0" y="0"/>
          <a:chExt cx="0" cy="0"/>
        </a:xfrm>
      </p:grpSpPr>
      <p:sp>
        <p:nvSpPr>
          <p:cNvPr id="112" name="Google Shape;112;p42"/>
          <p:cNvSpPr/>
          <p:nvPr/>
        </p:nvSpPr>
        <p:spPr>
          <a:xfrm>
            <a:off x="5073363" y="0"/>
            <a:ext cx="15429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3" name="Google Shape;113;p42"/>
          <p:cNvSpPr txBox="1">
            <a:spLocks noGrp="1"/>
          </p:cNvSpPr>
          <p:nvPr>
            <p:ph type="title"/>
          </p:nvPr>
        </p:nvSpPr>
        <p:spPr>
          <a:xfrm rot="5400000">
            <a:off x="3714040" y="1896150"/>
            <a:ext cx="4229100" cy="13512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114" name="Google Shape;114;p42"/>
          <p:cNvSpPr txBox="1">
            <a:spLocks noGrp="1"/>
          </p:cNvSpPr>
          <p:nvPr>
            <p:ph type="body" idx="1"/>
          </p:nvPr>
        </p:nvSpPr>
        <p:spPr>
          <a:xfrm rot="5400000">
            <a:off x="599414" y="329250"/>
            <a:ext cx="4229100" cy="4485000"/>
          </a:xfrm>
          <a:prstGeom prst="rect">
            <a:avLst/>
          </a:prstGeom>
          <a:noFill/>
          <a:ln>
            <a:noFill/>
          </a:ln>
        </p:spPr>
        <p:txBody>
          <a:bodyPr spcFirstLastPara="1" wrap="square" lIns="91425" tIns="91425" rIns="91425" bIns="91425" anchor="t" anchorCtr="0">
            <a:noAutofit/>
          </a:bodyPr>
          <a:lstStyle>
            <a:lvl1pPr marL="457200" marR="0" lvl="0" indent="-330263" algn="l">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115" name="Google Shape;115;p42"/>
          <p:cNvSpPr txBox="1">
            <a:spLocks noGrp="1"/>
          </p:cNvSpPr>
          <p:nvPr>
            <p:ph type="dt" idx="10"/>
          </p:nvPr>
        </p:nvSpPr>
        <p:spPr>
          <a:xfrm>
            <a:off x="471488" y="4817142"/>
            <a:ext cx="15429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6" name="Google Shape;116;p42"/>
          <p:cNvSpPr txBox="1">
            <a:spLocks noGrp="1"/>
          </p:cNvSpPr>
          <p:nvPr>
            <p:ph type="ftr" idx="11"/>
          </p:nvPr>
        </p:nvSpPr>
        <p:spPr>
          <a:xfrm>
            <a:off x="2124077" y="4817142"/>
            <a:ext cx="24072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7" name="Google Shape;117;p42"/>
          <p:cNvSpPr txBox="1">
            <a:spLocks noGrp="1"/>
          </p:cNvSpPr>
          <p:nvPr>
            <p:ph type="sldNum" idx="12"/>
          </p:nvPr>
        </p:nvSpPr>
        <p:spPr>
          <a:xfrm>
            <a:off x="4541091" y="4817142"/>
            <a:ext cx="4950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058EF3-8481-47BC-B0BA-A6FA6F164246}" type="datetimeFigureOut">
              <a:rPr lang="en-US" smtClean="0"/>
              <a:pPr/>
              <a:t>2/1/2024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FAF5711-4C7C-4B67-8491-76E0BA09235A}" type="slidenum">
              <a:rPr lang="en-US" smtClean="0"/>
              <a:pPr/>
              <a:t>‹#›</a:t>
            </a:fld>
            <a:endParaRPr lang="en-US"/>
          </a:p>
        </p:txBody>
      </p:sp>
    </p:spTree>
    <p:extLst>
      <p:ext uri="{BB962C8B-B14F-4D97-AF65-F5344CB8AC3E}">
        <p14:creationId xmlns:p14="http://schemas.microsoft.com/office/powerpoint/2010/main" val="404267896"/>
      </p:ext>
    </p:extLst>
  </p:cSld>
  <p:clrMapOvr>
    <a:masterClrMapping/>
  </p:clrMapOvr>
  <p:extLst mod="1">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295056" y="989529"/>
            <a:ext cx="6177516" cy="3783638"/>
          </a:xfrm>
        </p:spPr>
        <p:txBody>
          <a:bodyPr/>
          <a:lstStyle>
            <a:lvl1pPr marL="170260" indent="-170260">
              <a:defRPr sz="2100">
                <a:latin typeface="Arial" panose="020B0604020202020204" pitchFamily="34" charset="0"/>
                <a:cs typeface="Arial" panose="020B0604020202020204" pitchFamily="34" charset="0"/>
              </a:defRPr>
            </a:lvl1pPr>
            <a:lvl2pPr marL="383381" indent="-169069">
              <a:defRPr>
                <a:latin typeface="Arial" panose="020B0604020202020204" pitchFamily="34" charset="0"/>
                <a:cs typeface="Arial" panose="020B0604020202020204" pitchFamily="34" charset="0"/>
              </a:defRPr>
            </a:lvl2pPr>
            <a:lvl3pPr marL="559594" indent="-132160">
              <a:spcAft>
                <a:spcPts val="450"/>
              </a:spcAft>
              <a:buSzPct val="100000"/>
              <a:tabLst/>
              <a:defRPr>
                <a:latin typeface="Arial" panose="020B0604020202020204" pitchFamily="34" charset="0"/>
                <a:cs typeface="Arial" panose="020B0604020202020204" pitchFamily="34" charset="0"/>
              </a:defRPr>
            </a:lvl3pPr>
            <a:lvl4pPr marL="689372" indent="-129779">
              <a:spcAft>
                <a:spcPts val="450"/>
              </a:spcAft>
              <a:tabLst/>
              <a:defRPr>
                <a:latin typeface="Calibri" panose="020F0502020204030204" pitchFamily="34" charset="0"/>
              </a:defRPr>
            </a:lvl4pPr>
            <a:lvl5pPr>
              <a:spcAft>
                <a:spcPts val="450"/>
              </a:spcAft>
              <a:defRPr baseline="0">
                <a:latin typeface="Calibri" panose="020F0502020204030204" pitchFamily="34" charset="0"/>
              </a:defRPr>
            </a:lvl5pPr>
            <a:lvl6pPr marL="1714500" indent="-169069">
              <a:spcAft>
                <a:spcPts val="45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24" name="Slide Number Placeholder 6"/>
          <p:cNvSpPr>
            <a:spLocks noGrp="1"/>
          </p:cNvSpPr>
          <p:nvPr>
            <p:ph type="sldNum" sz="quarter" idx="4"/>
          </p:nvPr>
        </p:nvSpPr>
        <p:spPr>
          <a:xfrm>
            <a:off x="6430044" y="4832328"/>
            <a:ext cx="305019" cy="273844"/>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489F9553-C816-6842-8939-EE75ECF7EB2B}" type="slidenum">
              <a:rPr lang="en-US" smtClean="0"/>
              <a:pPr/>
              <a:t>‹#›</a:t>
            </a:fld>
            <a:endParaRPr lang="en-US" dirty="0"/>
          </a:p>
        </p:txBody>
      </p:sp>
      <p:sp>
        <p:nvSpPr>
          <p:cNvPr id="25" name="Footer Placeholder 2"/>
          <p:cNvSpPr>
            <a:spLocks noGrp="1"/>
          </p:cNvSpPr>
          <p:nvPr>
            <p:ph type="ftr" sz="quarter" idx="3"/>
          </p:nvPr>
        </p:nvSpPr>
        <p:spPr>
          <a:xfrm>
            <a:off x="3655973" y="4905710"/>
            <a:ext cx="2876540" cy="186901"/>
          </a:xfrm>
          <a:prstGeom prst="rect">
            <a:avLst/>
          </a:prstGeom>
        </p:spPr>
        <p:txBody>
          <a:bodyPr/>
          <a:lstStyle>
            <a:lvl1pPr algn="r">
              <a:defRPr sz="450">
                <a:solidFill>
                  <a:schemeClr val="tx1">
                    <a:lumMod val="60000"/>
                    <a:lumOff val="40000"/>
                  </a:schemeClr>
                </a:solidFill>
              </a:defRPr>
            </a:lvl1pPr>
          </a:lstStyle>
          <a:p>
            <a:r>
              <a:rPr lang="en-US" dirty="0"/>
              <a:t>©2017 Trinity Health</a:t>
            </a:r>
          </a:p>
        </p:txBody>
      </p:sp>
      <p:sp>
        <p:nvSpPr>
          <p:cNvPr id="7" name="Title Placeholder 1"/>
          <p:cNvSpPr>
            <a:spLocks noGrp="1"/>
          </p:cNvSpPr>
          <p:nvPr>
            <p:ph type="title"/>
          </p:nvPr>
        </p:nvSpPr>
        <p:spPr>
          <a:xfrm>
            <a:off x="295056" y="269440"/>
            <a:ext cx="6172200" cy="498656"/>
          </a:xfrm>
          <a:prstGeom prst="rect">
            <a:avLst/>
          </a:prstGeom>
        </p:spPr>
        <p:txBody>
          <a:bodyPr vert="horz" lIns="0" tIns="0" rIns="91440" bIns="45720" rtlCol="0" anchor="ctr" anchorCtr="0">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288892961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295056" y="989529"/>
            <a:ext cx="6177516" cy="3783638"/>
          </a:xfrm>
        </p:spPr>
        <p:txBody>
          <a:bodyPr/>
          <a:lstStyle>
            <a:lvl1pPr marL="170260" indent="-170260">
              <a:defRPr sz="2100">
                <a:latin typeface="Arial" panose="020B0604020202020204" pitchFamily="34" charset="0"/>
                <a:cs typeface="Arial" panose="020B0604020202020204" pitchFamily="34" charset="0"/>
              </a:defRPr>
            </a:lvl1pPr>
            <a:lvl2pPr marL="383381" indent="-169069">
              <a:defRPr>
                <a:latin typeface="Arial" panose="020B0604020202020204" pitchFamily="34" charset="0"/>
                <a:cs typeface="Arial" panose="020B0604020202020204" pitchFamily="34" charset="0"/>
              </a:defRPr>
            </a:lvl2pPr>
            <a:lvl3pPr marL="559594" indent="-132160">
              <a:spcAft>
                <a:spcPts val="450"/>
              </a:spcAft>
              <a:buSzPct val="100000"/>
              <a:tabLst/>
              <a:defRPr>
                <a:latin typeface="Arial" panose="020B0604020202020204" pitchFamily="34" charset="0"/>
                <a:cs typeface="Arial" panose="020B0604020202020204" pitchFamily="34" charset="0"/>
              </a:defRPr>
            </a:lvl3pPr>
            <a:lvl4pPr marL="689372" indent="-129779">
              <a:spcAft>
                <a:spcPts val="450"/>
              </a:spcAft>
              <a:tabLst/>
              <a:defRPr>
                <a:latin typeface="Calibri" panose="020F0502020204030204" pitchFamily="34" charset="0"/>
              </a:defRPr>
            </a:lvl4pPr>
            <a:lvl5pPr>
              <a:spcAft>
                <a:spcPts val="450"/>
              </a:spcAft>
              <a:defRPr baseline="0">
                <a:latin typeface="Calibri" panose="020F0502020204030204" pitchFamily="34" charset="0"/>
              </a:defRPr>
            </a:lvl5pPr>
            <a:lvl6pPr marL="1714500" indent="-169069">
              <a:spcAft>
                <a:spcPts val="45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24" name="Slide Number Placeholder 6"/>
          <p:cNvSpPr>
            <a:spLocks noGrp="1"/>
          </p:cNvSpPr>
          <p:nvPr>
            <p:ph type="sldNum" sz="quarter" idx="4"/>
          </p:nvPr>
        </p:nvSpPr>
        <p:spPr>
          <a:xfrm>
            <a:off x="6430044" y="4832328"/>
            <a:ext cx="305019" cy="273844"/>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489F9553-C816-6842-8939-EE75ECF7EB2B}" type="slidenum">
              <a:rPr lang="en-US" smtClean="0"/>
              <a:pPr/>
              <a:t>‹#›</a:t>
            </a:fld>
            <a:endParaRPr lang="en-US" dirty="0"/>
          </a:p>
        </p:txBody>
      </p:sp>
      <p:sp>
        <p:nvSpPr>
          <p:cNvPr id="25" name="Footer Placeholder 2"/>
          <p:cNvSpPr>
            <a:spLocks noGrp="1"/>
          </p:cNvSpPr>
          <p:nvPr>
            <p:ph type="ftr" sz="quarter" idx="3"/>
          </p:nvPr>
        </p:nvSpPr>
        <p:spPr>
          <a:xfrm>
            <a:off x="3655973" y="4905710"/>
            <a:ext cx="2876540" cy="186901"/>
          </a:xfrm>
          <a:prstGeom prst="rect">
            <a:avLst/>
          </a:prstGeom>
        </p:spPr>
        <p:txBody>
          <a:bodyPr/>
          <a:lstStyle>
            <a:lvl1pPr algn="r">
              <a:defRPr sz="450">
                <a:solidFill>
                  <a:schemeClr val="tx1">
                    <a:lumMod val="60000"/>
                    <a:lumOff val="40000"/>
                  </a:schemeClr>
                </a:solidFill>
              </a:defRPr>
            </a:lvl1pPr>
          </a:lstStyle>
          <a:p>
            <a:r>
              <a:rPr lang="en-US" dirty="0"/>
              <a:t>©2017 Trinity Health</a:t>
            </a:r>
          </a:p>
        </p:txBody>
      </p:sp>
      <p:sp>
        <p:nvSpPr>
          <p:cNvPr id="7" name="Title Placeholder 1"/>
          <p:cNvSpPr>
            <a:spLocks noGrp="1"/>
          </p:cNvSpPr>
          <p:nvPr>
            <p:ph type="title"/>
          </p:nvPr>
        </p:nvSpPr>
        <p:spPr>
          <a:xfrm>
            <a:off x="295056" y="269440"/>
            <a:ext cx="6172200" cy="498656"/>
          </a:xfrm>
          <a:prstGeom prst="rect">
            <a:avLst/>
          </a:prstGeom>
        </p:spPr>
        <p:txBody>
          <a:bodyPr vert="horz" lIns="0" tIns="0" rIns="91440" bIns="45720" rtlCol="0" anchor="ctr" anchorCtr="0">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632248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3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295056" y="989529"/>
            <a:ext cx="6177516" cy="3783638"/>
          </a:xfrm>
        </p:spPr>
        <p:txBody>
          <a:bodyPr/>
          <a:lstStyle>
            <a:lvl1pPr marL="170260" indent="-170260">
              <a:defRPr sz="2100">
                <a:latin typeface="Arial" panose="020B0604020202020204" pitchFamily="34" charset="0"/>
                <a:cs typeface="Arial" panose="020B0604020202020204" pitchFamily="34" charset="0"/>
              </a:defRPr>
            </a:lvl1pPr>
            <a:lvl2pPr marL="383381" indent="-169069">
              <a:defRPr>
                <a:latin typeface="Arial" panose="020B0604020202020204" pitchFamily="34" charset="0"/>
                <a:cs typeface="Arial" panose="020B0604020202020204" pitchFamily="34" charset="0"/>
              </a:defRPr>
            </a:lvl2pPr>
            <a:lvl3pPr marL="559594" indent="-132160">
              <a:spcAft>
                <a:spcPts val="450"/>
              </a:spcAft>
              <a:buSzPct val="100000"/>
              <a:tabLst/>
              <a:defRPr>
                <a:latin typeface="Arial" panose="020B0604020202020204" pitchFamily="34" charset="0"/>
                <a:cs typeface="Arial" panose="020B0604020202020204" pitchFamily="34" charset="0"/>
              </a:defRPr>
            </a:lvl3pPr>
            <a:lvl4pPr marL="689372" indent="-129779">
              <a:spcAft>
                <a:spcPts val="450"/>
              </a:spcAft>
              <a:tabLst/>
              <a:defRPr>
                <a:latin typeface="Calibri" panose="020F0502020204030204" pitchFamily="34" charset="0"/>
              </a:defRPr>
            </a:lvl4pPr>
            <a:lvl5pPr>
              <a:spcAft>
                <a:spcPts val="450"/>
              </a:spcAft>
              <a:defRPr baseline="0">
                <a:latin typeface="Calibri" panose="020F0502020204030204" pitchFamily="34" charset="0"/>
              </a:defRPr>
            </a:lvl5pPr>
            <a:lvl6pPr marL="1714500" indent="-169069">
              <a:spcAft>
                <a:spcPts val="45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24" name="Slide Number Placeholder 6"/>
          <p:cNvSpPr>
            <a:spLocks noGrp="1"/>
          </p:cNvSpPr>
          <p:nvPr>
            <p:ph type="sldNum" sz="quarter" idx="4"/>
          </p:nvPr>
        </p:nvSpPr>
        <p:spPr>
          <a:xfrm>
            <a:off x="6430044" y="4832328"/>
            <a:ext cx="305019" cy="273844"/>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489F9553-C816-6842-8939-EE75ECF7EB2B}" type="slidenum">
              <a:rPr lang="en-US" smtClean="0"/>
              <a:pPr/>
              <a:t>‹#›</a:t>
            </a:fld>
            <a:endParaRPr lang="en-US" dirty="0"/>
          </a:p>
        </p:txBody>
      </p:sp>
      <p:sp>
        <p:nvSpPr>
          <p:cNvPr id="25" name="Footer Placeholder 2"/>
          <p:cNvSpPr>
            <a:spLocks noGrp="1"/>
          </p:cNvSpPr>
          <p:nvPr>
            <p:ph type="ftr" sz="quarter" idx="3"/>
          </p:nvPr>
        </p:nvSpPr>
        <p:spPr>
          <a:xfrm>
            <a:off x="3655973" y="4905710"/>
            <a:ext cx="2876540" cy="186901"/>
          </a:xfrm>
          <a:prstGeom prst="rect">
            <a:avLst/>
          </a:prstGeom>
        </p:spPr>
        <p:txBody>
          <a:bodyPr/>
          <a:lstStyle>
            <a:lvl1pPr algn="r">
              <a:defRPr sz="450">
                <a:solidFill>
                  <a:schemeClr val="tx1">
                    <a:lumMod val="60000"/>
                    <a:lumOff val="40000"/>
                  </a:schemeClr>
                </a:solidFill>
              </a:defRPr>
            </a:lvl1pPr>
          </a:lstStyle>
          <a:p>
            <a:r>
              <a:rPr lang="en-US" dirty="0"/>
              <a:t>©2017 Trinity Health</a:t>
            </a:r>
          </a:p>
        </p:txBody>
      </p:sp>
      <p:sp>
        <p:nvSpPr>
          <p:cNvPr id="7" name="Title Placeholder 1"/>
          <p:cNvSpPr>
            <a:spLocks noGrp="1"/>
          </p:cNvSpPr>
          <p:nvPr>
            <p:ph type="title"/>
          </p:nvPr>
        </p:nvSpPr>
        <p:spPr>
          <a:xfrm>
            <a:off x="295056" y="269440"/>
            <a:ext cx="6172200" cy="498656"/>
          </a:xfrm>
          <a:prstGeom prst="rect">
            <a:avLst/>
          </a:prstGeom>
        </p:spPr>
        <p:txBody>
          <a:bodyPr vert="horz" lIns="0" tIns="0" rIns="91440" bIns="45720" rtlCol="0" anchor="ctr" anchorCtr="0">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36553596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4_Content Page">
    <p:spTree>
      <p:nvGrpSpPr>
        <p:cNvPr id="1" name=""/>
        <p:cNvGrpSpPr/>
        <p:nvPr/>
      </p:nvGrpSpPr>
      <p:grpSpPr>
        <a:xfrm>
          <a:off x="0" y="0"/>
          <a:ext cx="0" cy="0"/>
          <a:chOff x="0" y="0"/>
          <a:chExt cx="0" cy="0"/>
        </a:xfrm>
      </p:grpSpPr>
      <p:sp>
        <p:nvSpPr>
          <p:cNvPr id="12" name="Content Placeholder 11"/>
          <p:cNvSpPr>
            <a:spLocks noGrp="1"/>
          </p:cNvSpPr>
          <p:nvPr>
            <p:ph sz="quarter" idx="12"/>
          </p:nvPr>
        </p:nvSpPr>
        <p:spPr>
          <a:xfrm>
            <a:off x="295056" y="989529"/>
            <a:ext cx="6177516" cy="3783638"/>
          </a:xfrm>
        </p:spPr>
        <p:txBody>
          <a:bodyPr/>
          <a:lstStyle>
            <a:lvl1pPr marL="170260" indent="-170260">
              <a:defRPr sz="2100">
                <a:latin typeface="Arial" panose="020B0604020202020204" pitchFamily="34" charset="0"/>
                <a:cs typeface="Arial" panose="020B0604020202020204" pitchFamily="34" charset="0"/>
              </a:defRPr>
            </a:lvl1pPr>
            <a:lvl2pPr marL="383381" indent="-169069">
              <a:defRPr>
                <a:latin typeface="Arial" panose="020B0604020202020204" pitchFamily="34" charset="0"/>
                <a:cs typeface="Arial" panose="020B0604020202020204" pitchFamily="34" charset="0"/>
              </a:defRPr>
            </a:lvl2pPr>
            <a:lvl3pPr marL="559594" indent="-132160">
              <a:spcAft>
                <a:spcPts val="450"/>
              </a:spcAft>
              <a:buSzPct val="100000"/>
              <a:tabLst/>
              <a:defRPr>
                <a:latin typeface="Arial" panose="020B0604020202020204" pitchFamily="34" charset="0"/>
                <a:cs typeface="Arial" panose="020B0604020202020204" pitchFamily="34" charset="0"/>
              </a:defRPr>
            </a:lvl3pPr>
            <a:lvl4pPr marL="689372" indent="-129779">
              <a:spcAft>
                <a:spcPts val="450"/>
              </a:spcAft>
              <a:tabLst/>
              <a:defRPr>
                <a:latin typeface="Calibri" panose="020F0502020204030204" pitchFamily="34" charset="0"/>
              </a:defRPr>
            </a:lvl4pPr>
            <a:lvl5pPr>
              <a:spcAft>
                <a:spcPts val="450"/>
              </a:spcAft>
              <a:defRPr baseline="0">
                <a:latin typeface="Calibri" panose="020F0502020204030204" pitchFamily="34" charset="0"/>
              </a:defRPr>
            </a:lvl5pPr>
            <a:lvl6pPr marL="1714500" indent="-169069">
              <a:spcAft>
                <a:spcPts val="450"/>
              </a:spcAft>
              <a:buFontTx/>
              <a:buNone/>
              <a:defRPr/>
            </a:lvl6pPr>
          </a:lstStyle>
          <a:p>
            <a:pPr lvl="0"/>
            <a:r>
              <a:rPr lang="en-US" dirty="0"/>
              <a:t>Click to edit Master text styles</a:t>
            </a:r>
          </a:p>
          <a:p>
            <a:pPr lvl="1"/>
            <a:r>
              <a:rPr lang="en-US" dirty="0"/>
              <a:t>Second level</a:t>
            </a:r>
          </a:p>
          <a:p>
            <a:pPr lvl="2"/>
            <a:r>
              <a:rPr lang="en-US" dirty="0"/>
              <a:t>Third level</a:t>
            </a:r>
          </a:p>
        </p:txBody>
      </p:sp>
      <p:sp>
        <p:nvSpPr>
          <p:cNvPr id="24" name="Slide Number Placeholder 6"/>
          <p:cNvSpPr>
            <a:spLocks noGrp="1"/>
          </p:cNvSpPr>
          <p:nvPr>
            <p:ph type="sldNum" sz="quarter" idx="4"/>
          </p:nvPr>
        </p:nvSpPr>
        <p:spPr>
          <a:xfrm>
            <a:off x="6430044" y="4832328"/>
            <a:ext cx="305019" cy="273844"/>
          </a:xfrm>
          <a:prstGeom prst="rect">
            <a:avLst/>
          </a:prstGeom>
        </p:spPr>
        <p:txBody>
          <a:bodyPr vert="horz" lIns="91440" tIns="45720" rIns="0" bIns="45720" rtlCol="0" anchor="ctr"/>
          <a:lstStyle>
            <a:lvl1pPr algn="r">
              <a:defRPr sz="525">
                <a:solidFill>
                  <a:schemeClr val="tx1">
                    <a:lumMod val="60000"/>
                    <a:lumOff val="40000"/>
                  </a:schemeClr>
                </a:solidFill>
              </a:defRPr>
            </a:lvl1pPr>
          </a:lstStyle>
          <a:p>
            <a:fld id="{489F9553-C816-6842-8939-EE75ECF7EB2B}" type="slidenum">
              <a:rPr lang="en-US" smtClean="0"/>
              <a:pPr/>
              <a:t>‹#›</a:t>
            </a:fld>
            <a:endParaRPr lang="en-US" dirty="0"/>
          </a:p>
        </p:txBody>
      </p:sp>
      <p:sp>
        <p:nvSpPr>
          <p:cNvPr id="25" name="Footer Placeholder 2"/>
          <p:cNvSpPr>
            <a:spLocks noGrp="1"/>
          </p:cNvSpPr>
          <p:nvPr>
            <p:ph type="ftr" sz="quarter" idx="3"/>
          </p:nvPr>
        </p:nvSpPr>
        <p:spPr>
          <a:xfrm>
            <a:off x="3655973" y="4905710"/>
            <a:ext cx="2876540" cy="186901"/>
          </a:xfrm>
          <a:prstGeom prst="rect">
            <a:avLst/>
          </a:prstGeom>
        </p:spPr>
        <p:txBody>
          <a:bodyPr/>
          <a:lstStyle>
            <a:lvl1pPr algn="r">
              <a:defRPr sz="450">
                <a:solidFill>
                  <a:schemeClr val="tx1">
                    <a:lumMod val="60000"/>
                    <a:lumOff val="40000"/>
                  </a:schemeClr>
                </a:solidFill>
              </a:defRPr>
            </a:lvl1pPr>
          </a:lstStyle>
          <a:p>
            <a:r>
              <a:rPr lang="en-US" dirty="0"/>
              <a:t>©2017 Trinity Health</a:t>
            </a:r>
          </a:p>
        </p:txBody>
      </p:sp>
      <p:sp>
        <p:nvSpPr>
          <p:cNvPr id="7" name="Title Placeholder 1"/>
          <p:cNvSpPr>
            <a:spLocks noGrp="1"/>
          </p:cNvSpPr>
          <p:nvPr>
            <p:ph type="title"/>
          </p:nvPr>
        </p:nvSpPr>
        <p:spPr>
          <a:xfrm>
            <a:off x="295056" y="269440"/>
            <a:ext cx="6172200" cy="498656"/>
          </a:xfrm>
          <a:prstGeom prst="rect">
            <a:avLst/>
          </a:prstGeom>
        </p:spPr>
        <p:txBody>
          <a:bodyPr vert="horz" lIns="0" tIns="0" rIns="91440" bIns="45720" rtlCol="0" anchor="ctr" anchorCtr="0">
            <a:normAutofit/>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Tree>
    <p:extLst>
      <p:ext uri="{BB962C8B-B14F-4D97-AF65-F5344CB8AC3E}">
        <p14:creationId xmlns:p14="http://schemas.microsoft.com/office/powerpoint/2010/main" val="176828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7"/>
        <p:cNvGrpSpPr/>
        <p:nvPr/>
      </p:nvGrpSpPr>
      <p:grpSpPr>
        <a:xfrm>
          <a:off x="0" y="0"/>
          <a:ext cx="0" cy="0"/>
          <a:chOff x="0" y="0"/>
          <a:chExt cx="0" cy="0"/>
        </a:xfrm>
      </p:grpSpPr>
      <p:sp>
        <p:nvSpPr>
          <p:cNvPr id="28" name="Google Shape;28;p22"/>
          <p:cNvSpPr txBox="1">
            <a:spLocks noGrp="1"/>
          </p:cNvSpPr>
          <p:nvPr>
            <p:ph type="title"/>
          </p:nvPr>
        </p:nvSpPr>
        <p:spPr>
          <a:xfrm>
            <a:off x="233775" y="445025"/>
            <a:ext cx="6390600" cy="572700"/>
          </a:xfrm>
          <a:prstGeom prst="rect">
            <a:avLst/>
          </a:prstGeom>
          <a:noFill/>
          <a:ln>
            <a:noFill/>
          </a:ln>
        </p:spPr>
        <p:txBody>
          <a:bodyPr spcFirstLastPara="1" wrap="square" lIns="91425" tIns="91425" rIns="91425" bIns="91425" anchor="t"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29" name="Google Shape;29;p22"/>
          <p:cNvSpPr txBox="1">
            <a:spLocks noGrp="1"/>
          </p:cNvSpPr>
          <p:nvPr>
            <p:ph type="body" idx="1"/>
          </p:nvPr>
        </p:nvSpPr>
        <p:spPr>
          <a:xfrm>
            <a:off x="233775" y="1152475"/>
            <a:ext cx="3000000" cy="3416400"/>
          </a:xfrm>
          <a:prstGeom prst="rect">
            <a:avLst/>
          </a:prstGeom>
          <a:noFill/>
          <a:ln>
            <a:noFill/>
          </a:ln>
        </p:spPr>
        <p:txBody>
          <a:bodyPr spcFirstLastPara="1" wrap="square" lIns="91425" tIns="91425" rIns="91425" bIns="91425" anchor="t" anchorCtr="0">
            <a:noAutofit/>
          </a:bodyPr>
          <a:lstStyle>
            <a:lvl1pPr marL="457200" marR="0" lvl="0" indent="-292227" algn="l">
              <a:lnSpc>
                <a:spcPct val="90000"/>
              </a:lnSpc>
              <a:spcBef>
                <a:spcPts val="0"/>
              </a:spcBef>
              <a:spcAft>
                <a:spcPts val="0"/>
              </a:spcAft>
              <a:buClr>
                <a:schemeClr val="lt1"/>
              </a:buClr>
              <a:buSzPts val="1002"/>
              <a:buFont typeface="Noto Sans Symbols"/>
              <a:buChar char="▪"/>
              <a:defRPr sz="1050" b="0" i="0" u="none" strike="noStrike" cap="none">
                <a:solidFill>
                  <a:schemeClr val="lt1"/>
                </a:solidFill>
                <a:latin typeface="Corbel"/>
                <a:ea typeface="Corbel"/>
                <a:cs typeface="Corbel"/>
                <a:sym typeface="Corbel"/>
              </a:defRPr>
            </a:lvl1pPr>
            <a:lvl2pPr marL="914400" marR="0" lvl="1" indent="-285750" algn="l">
              <a:lnSpc>
                <a:spcPct val="90000"/>
              </a:lnSpc>
              <a:spcBef>
                <a:spcPts val="15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2pPr>
            <a:lvl3pPr marL="1371600" marR="0" lvl="2"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3pPr>
            <a:lvl4pPr marL="1828800" marR="0" lvl="3"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4pPr>
            <a:lvl5pPr marL="2286000" marR="0" lvl="4"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5pPr>
            <a:lvl6pPr marL="2743200" marR="0" lvl="5"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6pPr>
            <a:lvl7pPr marL="3200400" marR="0" lvl="6"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7pPr>
            <a:lvl8pPr marL="3657600" marR="0" lvl="7"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8pPr>
            <a:lvl9pPr marL="4114800" marR="0" lvl="8" indent="-285750" algn="l">
              <a:lnSpc>
                <a:spcPct val="90000"/>
              </a:lnSpc>
              <a:spcBef>
                <a:spcPts val="300"/>
              </a:spcBef>
              <a:spcAft>
                <a:spcPts val="30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9pPr>
          </a:lstStyle>
          <a:p>
            <a:endParaRPr/>
          </a:p>
        </p:txBody>
      </p:sp>
      <p:sp>
        <p:nvSpPr>
          <p:cNvPr id="30" name="Google Shape;30;p22"/>
          <p:cNvSpPr txBox="1">
            <a:spLocks noGrp="1"/>
          </p:cNvSpPr>
          <p:nvPr>
            <p:ph type="body" idx="2"/>
          </p:nvPr>
        </p:nvSpPr>
        <p:spPr>
          <a:xfrm>
            <a:off x="3624300" y="1152475"/>
            <a:ext cx="3000000" cy="3416400"/>
          </a:xfrm>
          <a:prstGeom prst="rect">
            <a:avLst/>
          </a:prstGeom>
          <a:noFill/>
          <a:ln>
            <a:noFill/>
          </a:ln>
        </p:spPr>
        <p:txBody>
          <a:bodyPr spcFirstLastPara="1" wrap="square" lIns="91425" tIns="91425" rIns="91425" bIns="91425" anchor="t" anchorCtr="0">
            <a:noAutofit/>
          </a:bodyPr>
          <a:lstStyle>
            <a:lvl1pPr marL="457200" marR="0" lvl="0" indent="-292227" algn="l">
              <a:lnSpc>
                <a:spcPct val="90000"/>
              </a:lnSpc>
              <a:spcBef>
                <a:spcPts val="0"/>
              </a:spcBef>
              <a:spcAft>
                <a:spcPts val="0"/>
              </a:spcAft>
              <a:buClr>
                <a:schemeClr val="lt1"/>
              </a:buClr>
              <a:buSzPts val="1002"/>
              <a:buFont typeface="Noto Sans Symbols"/>
              <a:buChar char="▪"/>
              <a:defRPr sz="1050" b="0" i="0" u="none" strike="noStrike" cap="none">
                <a:solidFill>
                  <a:schemeClr val="lt1"/>
                </a:solidFill>
                <a:latin typeface="Corbel"/>
                <a:ea typeface="Corbel"/>
                <a:cs typeface="Corbel"/>
                <a:sym typeface="Corbel"/>
              </a:defRPr>
            </a:lvl1pPr>
            <a:lvl2pPr marL="914400" marR="0" lvl="1" indent="-285750" algn="l">
              <a:lnSpc>
                <a:spcPct val="90000"/>
              </a:lnSpc>
              <a:spcBef>
                <a:spcPts val="15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2pPr>
            <a:lvl3pPr marL="1371600" marR="0" lvl="2"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3pPr>
            <a:lvl4pPr marL="1828800" marR="0" lvl="3"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4pPr>
            <a:lvl5pPr marL="2286000" marR="0" lvl="4"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5pPr>
            <a:lvl6pPr marL="2743200" marR="0" lvl="5"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6pPr>
            <a:lvl7pPr marL="3200400" marR="0" lvl="6"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7pPr>
            <a:lvl8pPr marL="3657600" marR="0" lvl="7" indent="-285750" algn="l">
              <a:lnSpc>
                <a:spcPct val="90000"/>
              </a:lnSpc>
              <a:spcBef>
                <a:spcPts val="300"/>
              </a:spcBef>
              <a:spcAft>
                <a:spcPts val="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8pPr>
            <a:lvl9pPr marL="4114800" marR="0" lvl="8" indent="-285750" algn="l">
              <a:lnSpc>
                <a:spcPct val="90000"/>
              </a:lnSpc>
              <a:spcBef>
                <a:spcPts val="300"/>
              </a:spcBef>
              <a:spcAft>
                <a:spcPts val="300"/>
              </a:spcAft>
              <a:buClr>
                <a:schemeClr val="lt1"/>
              </a:buClr>
              <a:buSzPts val="900"/>
              <a:buFont typeface="Noto Sans Symbols"/>
              <a:buChar char="▪"/>
              <a:defRPr sz="900" b="0" i="0" u="none" strike="noStrike" cap="none">
                <a:solidFill>
                  <a:schemeClr val="lt1"/>
                </a:solidFill>
                <a:latin typeface="Corbel"/>
                <a:ea typeface="Corbel"/>
                <a:cs typeface="Corbel"/>
                <a:sym typeface="Corbel"/>
              </a:defRPr>
            </a:lvl9pPr>
          </a:lstStyle>
          <a:p>
            <a:endParaRPr/>
          </a:p>
        </p:txBody>
      </p:sp>
      <p:sp>
        <p:nvSpPr>
          <p:cNvPr id="31" name="Google Shape;31;p22"/>
          <p:cNvSpPr txBox="1">
            <a:spLocks noGrp="1"/>
          </p:cNvSpPr>
          <p:nvPr>
            <p:ph type="sldNum" idx="12"/>
          </p:nvPr>
        </p:nvSpPr>
        <p:spPr>
          <a:xfrm>
            <a:off x="6354344" y="4663217"/>
            <a:ext cx="4116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Page">
  <p:cSld name="Content Page">
    <p:spTree>
      <p:nvGrpSpPr>
        <p:cNvPr id="1" name="Shape 32"/>
        <p:cNvGrpSpPr/>
        <p:nvPr/>
      </p:nvGrpSpPr>
      <p:grpSpPr>
        <a:xfrm>
          <a:off x="0" y="0"/>
          <a:ext cx="0" cy="0"/>
          <a:chOff x="0" y="0"/>
          <a:chExt cx="0" cy="0"/>
        </a:xfrm>
      </p:grpSpPr>
      <p:sp>
        <p:nvSpPr>
          <p:cNvPr id="33" name="Google Shape;33;g233175c567d_0_1082"/>
          <p:cNvSpPr txBox="1">
            <a:spLocks noGrp="1"/>
          </p:cNvSpPr>
          <p:nvPr>
            <p:ph type="body" idx="1"/>
          </p:nvPr>
        </p:nvSpPr>
        <p:spPr>
          <a:xfrm>
            <a:off x="295056" y="989529"/>
            <a:ext cx="6177600" cy="3783600"/>
          </a:xfrm>
          <a:prstGeom prst="rect">
            <a:avLst/>
          </a:prstGeom>
          <a:noFill/>
          <a:ln>
            <a:noFill/>
          </a:ln>
        </p:spPr>
        <p:txBody>
          <a:bodyPr spcFirstLastPara="1" wrap="square" lIns="0" tIns="0" rIns="68575" bIns="34275" anchor="t" anchorCtr="0">
            <a:normAutofit/>
          </a:bodyPr>
          <a:lstStyle>
            <a:lvl1pPr marL="457200" lvl="0" indent="-361950" algn="l">
              <a:lnSpc>
                <a:spcPct val="100000"/>
              </a:lnSpc>
              <a:spcBef>
                <a:spcPts val="0"/>
              </a:spcBef>
              <a:spcAft>
                <a:spcPts val="0"/>
              </a:spcAft>
              <a:buSzPts val="2100"/>
              <a:buChar char="•"/>
              <a:defRPr sz="2100">
                <a:latin typeface="Arial"/>
                <a:ea typeface="Arial"/>
                <a:cs typeface="Arial"/>
                <a:sym typeface="Arial"/>
              </a:defRPr>
            </a:lvl1pPr>
            <a:lvl2pPr marL="914400" lvl="1" indent="-342900" algn="l">
              <a:lnSpc>
                <a:spcPct val="100000"/>
              </a:lnSpc>
              <a:spcBef>
                <a:spcPts val="600"/>
              </a:spcBef>
              <a:spcAft>
                <a:spcPts val="0"/>
              </a:spcAft>
              <a:buSzPts val="1800"/>
              <a:buChar char="­"/>
              <a:defRPr>
                <a:latin typeface="Arial"/>
                <a:ea typeface="Arial"/>
                <a:cs typeface="Arial"/>
                <a:sym typeface="Arial"/>
              </a:defRPr>
            </a:lvl2pPr>
            <a:lvl3pPr marL="1371600" lvl="2" indent="-323850" algn="l">
              <a:lnSpc>
                <a:spcPct val="100000"/>
              </a:lnSpc>
              <a:spcBef>
                <a:spcPts val="600"/>
              </a:spcBef>
              <a:spcAft>
                <a:spcPts val="0"/>
              </a:spcAft>
              <a:buSzPts val="1500"/>
              <a:buChar char="•"/>
              <a:defRPr>
                <a:latin typeface="Arial"/>
                <a:ea typeface="Arial"/>
                <a:cs typeface="Arial"/>
                <a:sym typeface="Arial"/>
              </a:defRPr>
            </a:lvl3pPr>
            <a:lvl4pPr marL="1828800" lvl="3" indent="-317500" algn="l">
              <a:lnSpc>
                <a:spcPct val="100000"/>
              </a:lnSpc>
              <a:spcBef>
                <a:spcPts val="500"/>
              </a:spcBef>
              <a:spcAft>
                <a:spcPts val="0"/>
              </a:spcAft>
              <a:buSzPts val="1400"/>
              <a:buChar char="•"/>
              <a:defRPr>
                <a:latin typeface="Calibri"/>
                <a:ea typeface="Calibri"/>
                <a:cs typeface="Calibri"/>
                <a:sym typeface="Calibri"/>
              </a:defRPr>
            </a:lvl4pPr>
            <a:lvl5pPr marL="2286000" lvl="4" indent="-317500" algn="l">
              <a:lnSpc>
                <a:spcPct val="100000"/>
              </a:lnSpc>
              <a:spcBef>
                <a:spcPts val="500"/>
              </a:spcBef>
              <a:spcAft>
                <a:spcPts val="0"/>
              </a:spcAft>
              <a:buSzPts val="1400"/>
              <a:buChar char="•"/>
              <a:defRPr>
                <a:latin typeface="Calibri"/>
                <a:ea typeface="Calibri"/>
                <a:cs typeface="Calibri"/>
                <a:sym typeface="Calibri"/>
              </a:defRPr>
            </a:lvl5pPr>
            <a:lvl6pPr marL="2743200" lvl="5" indent="-228600" algn="l">
              <a:lnSpc>
                <a:spcPct val="100000"/>
              </a:lnSpc>
              <a:spcBef>
                <a:spcPts val="500"/>
              </a:spcBef>
              <a:spcAft>
                <a:spcPts val="0"/>
              </a:spcAft>
              <a:buClr>
                <a:schemeClr val="dk1"/>
              </a:buClr>
              <a:buSzPts val="1400"/>
              <a:buFont typeface="Arial"/>
              <a:buNone/>
              <a:defRPr/>
            </a:lvl6pPr>
            <a:lvl7pPr marL="3200400" lvl="6" indent="-228600" algn="l">
              <a:lnSpc>
                <a:spcPct val="100000"/>
              </a:lnSpc>
              <a:spcBef>
                <a:spcPts val="500"/>
              </a:spcBef>
              <a:spcAft>
                <a:spcPts val="0"/>
              </a:spcAft>
              <a:buClr>
                <a:schemeClr val="dk1"/>
              </a:buClr>
              <a:buSzPts val="1400"/>
              <a:buNone/>
              <a:defRPr/>
            </a:lvl7pPr>
            <a:lvl8pPr marL="3657600" lvl="7" indent="-228600" algn="l">
              <a:lnSpc>
                <a:spcPct val="100000"/>
              </a:lnSpc>
              <a:spcBef>
                <a:spcPts val="600"/>
              </a:spcBef>
              <a:spcAft>
                <a:spcPts val="0"/>
              </a:spcAft>
              <a:buClr>
                <a:schemeClr val="dk1"/>
              </a:buClr>
              <a:buSzPts val="1400"/>
              <a:buNone/>
              <a:defRPr/>
            </a:lvl8pPr>
            <a:lvl9pPr marL="4114800" lvl="8" indent="-228600" algn="l">
              <a:lnSpc>
                <a:spcPct val="100000"/>
              </a:lnSpc>
              <a:spcBef>
                <a:spcPts val="600"/>
              </a:spcBef>
              <a:spcAft>
                <a:spcPts val="600"/>
              </a:spcAft>
              <a:buClr>
                <a:schemeClr val="dk1"/>
              </a:buClr>
              <a:buSzPts val="1400"/>
              <a:buNone/>
              <a:defRPr/>
            </a:lvl9pPr>
          </a:lstStyle>
          <a:p>
            <a:endParaRPr/>
          </a:p>
        </p:txBody>
      </p:sp>
      <p:sp>
        <p:nvSpPr>
          <p:cNvPr id="34" name="Google Shape;34;g233175c567d_0_1082"/>
          <p:cNvSpPr txBox="1">
            <a:spLocks noGrp="1"/>
          </p:cNvSpPr>
          <p:nvPr>
            <p:ph type="sldNum" idx="12"/>
          </p:nvPr>
        </p:nvSpPr>
        <p:spPr>
          <a:xfrm>
            <a:off x="6430044" y="4832328"/>
            <a:ext cx="305100" cy="273900"/>
          </a:xfrm>
          <a:prstGeom prst="rect">
            <a:avLst/>
          </a:prstGeom>
          <a:noFill/>
          <a:ln>
            <a:noFill/>
          </a:ln>
        </p:spPr>
        <p:txBody>
          <a:bodyPr spcFirstLastPara="1" wrap="square" lIns="68575" tIns="34275" rIns="0" bIns="34275" anchor="ctr" anchorCtr="0">
            <a:noAutofit/>
          </a:bodyPr>
          <a:lstStyle>
            <a:lvl1pPr marL="0" marR="0" lvl="0"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500"/>
              <a:buFont typeface="Arial"/>
              <a:buNone/>
              <a:defRPr sz="500" b="0" i="0" u="none" strike="noStrike" cap="none">
                <a:solidFill>
                  <a:srgbClr val="666666"/>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
        <p:nvSpPr>
          <p:cNvPr id="35" name="Google Shape;35;g233175c567d_0_1082"/>
          <p:cNvSpPr txBox="1">
            <a:spLocks noGrp="1"/>
          </p:cNvSpPr>
          <p:nvPr>
            <p:ph type="ftr" idx="11"/>
          </p:nvPr>
        </p:nvSpPr>
        <p:spPr>
          <a:xfrm>
            <a:off x="3655973" y="4905710"/>
            <a:ext cx="2876700" cy="186900"/>
          </a:xfrm>
          <a:prstGeom prst="rect">
            <a:avLst/>
          </a:prstGeom>
          <a:noFill/>
          <a:ln>
            <a:noFill/>
          </a:ln>
        </p:spPr>
        <p:txBody>
          <a:bodyPr spcFirstLastPara="1" wrap="square" lIns="68575" tIns="34275" rIns="68575" bIns="34275" anchor="t" anchorCtr="0">
            <a:noAutofit/>
          </a:bodyPr>
          <a:lstStyle>
            <a:lvl1pPr lvl="0" algn="r">
              <a:lnSpc>
                <a:spcPct val="100000"/>
              </a:lnSpc>
              <a:spcBef>
                <a:spcPts val="0"/>
              </a:spcBef>
              <a:spcAft>
                <a:spcPts val="0"/>
              </a:spcAft>
              <a:buSzPts val="1100"/>
              <a:buNone/>
              <a:defRPr sz="500">
                <a:solidFill>
                  <a:srgbClr val="666666"/>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6" name="Google Shape;36;g233175c567d_0_1082"/>
          <p:cNvSpPr txBox="1">
            <a:spLocks noGrp="1"/>
          </p:cNvSpPr>
          <p:nvPr>
            <p:ph type="title"/>
          </p:nvPr>
        </p:nvSpPr>
        <p:spPr>
          <a:xfrm>
            <a:off x="295056" y="269441"/>
            <a:ext cx="6172200" cy="498600"/>
          </a:xfrm>
          <a:prstGeom prst="rect">
            <a:avLst/>
          </a:prstGeom>
          <a:noFill/>
          <a:ln>
            <a:noFill/>
          </a:ln>
        </p:spPr>
        <p:txBody>
          <a:bodyPr spcFirstLastPara="1" wrap="square" lIns="0" tIns="0" rIns="68575" bIns="34275" anchor="ctr" anchorCtr="0">
            <a:normAutofit/>
          </a:bodyPr>
          <a:lstStyle>
            <a:lvl1pPr lvl="0" algn="l">
              <a:lnSpc>
                <a:spcPct val="90000"/>
              </a:lnSpc>
              <a:spcBef>
                <a:spcPts val="0"/>
              </a:spcBef>
              <a:spcAft>
                <a:spcPts val="0"/>
              </a:spcAft>
              <a:buClr>
                <a:schemeClr val="dk2"/>
              </a:buClr>
              <a:buSzPts val="2400"/>
              <a:buFont typeface="Arial"/>
              <a:buNone/>
              <a:defRPr>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37"/>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lvl="1" algn="l">
              <a:lnSpc>
                <a:spcPct val="100000"/>
              </a:lnSpc>
              <a:spcBef>
                <a:spcPts val="0"/>
              </a:spcBef>
              <a:spcAft>
                <a:spcPts val="0"/>
              </a:spcAft>
              <a:buSzPts val="1800"/>
              <a:buFont typeface="Arial"/>
              <a:buNone/>
              <a:defRPr sz="1800"/>
            </a:lvl2pPr>
            <a:lvl3pPr lvl="2" algn="l">
              <a:lnSpc>
                <a:spcPct val="100000"/>
              </a:lnSpc>
              <a:spcBef>
                <a:spcPts val="0"/>
              </a:spcBef>
              <a:spcAft>
                <a:spcPts val="0"/>
              </a:spcAft>
              <a:buSzPts val="1800"/>
              <a:buFont typeface="Arial"/>
              <a:buNone/>
              <a:defRPr sz="1800"/>
            </a:lvl3pPr>
            <a:lvl4pPr lvl="3" algn="l">
              <a:lnSpc>
                <a:spcPct val="100000"/>
              </a:lnSpc>
              <a:spcBef>
                <a:spcPts val="0"/>
              </a:spcBef>
              <a:spcAft>
                <a:spcPts val="0"/>
              </a:spcAft>
              <a:buSzPts val="1800"/>
              <a:buFont typeface="Arial"/>
              <a:buNone/>
              <a:defRPr sz="1800"/>
            </a:lvl4pPr>
            <a:lvl5pPr lvl="4" algn="l">
              <a:lnSpc>
                <a:spcPct val="100000"/>
              </a:lnSpc>
              <a:spcBef>
                <a:spcPts val="0"/>
              </a:spcBef>
              <a:spcAft>
                <a:spcPts val="0"/>
              </a:spcAft>
              <a:buSzPts val="1800"/>
              <a:buFont typeface="Arial"/>
              <a:buNone/>
              <a:defRPr sz="1800"/>
            </a:lvl5pPr>
            <a:lvl6pPr lvl="5" algn="l">
              <a:lnSpc>
                <a:spcPct val="100000"/>
              </a:lnSpc>
              <a:spcBef>
                <a:spcPts val="0"/>
              </a:spcBef>
              <a:spcAft>
                <a:spcPts val="0"/>
              </a:spcAft>
              <a:buSzPts val="1800"/>
              <a:buFont typeface="Arial"/>
              <a:buNone/>
              <a:defRPr sz="1800"/>
            </a:lvl6pPr>
            <a:lvl7pPr lvl="6" algn="l">
              <a:lnSpc>
                <a:spcPct val="100000"/>
              </a:lnSpc>
              <a:spcBef>
                <a:spcPts val="0"/>
              </a:spcBef>
              <a:spcAft>
                <a:spcPts val="0"/>
              </a:spcAft>
              <a:buSzPts val="1800"/>
              <a:buFont typeface="Arial"/>
              <a:buNone/>
              <a:defRPr sz="1800"/>
            </a:lvl7pPr>
            <a:lvl8pPr lvl="7" algn="l">
              <a:lnSpc>
                <a:spcPct val="100000"/>
              </a:lnSpc>
              <a:spcBef>
                <a:spcPts val="0"/>
              </a:spcBef>
              <a:spcAft>
                <a:spcPts val="0"/>
              </a:spcAft>
              <a:buSzPts val="1800"/>
              <a:buFont typeface="Arial"/>
              <a:buNone/>
              <a:defRPr sz="1800"/>
            </a:lvl8pPr>
            <a:lvl9pPr lvl="8" algn="l">
              <a:lnSpc>
                <a:spcPct val="100000"/>
              </a:lnSpc>
              <a:spcBef>
                <a:spcPts val="0"/>
              </a:spcBef>
              <a:spcAft>
                <a:spcPts val="0"/>
              </a:spcAft>
              <a:buSzPts val="1800"/>
              <a:buFont typeface="Arial"/>
              <a:buNone/>
              <a:defRPr sz="1800"/>
            </a:lvl9pPr>
          </a:lstStyle>
          <a:p>
            <a:endParaRPr/>
          </a:p>
        </p:txBody>
      </p:sp>
      <p:sp>
        <p:nvSpPr>
          <p:cNvPr id="39" name="Google Shape;39;p37"/>
          <p:cNvSpPr txBox="1">
            <a:spLocks noGrp="1"/>
          </p:cNvSpPr>
          <p:nvPr>
            <p:ph type="body" idx="1"/>
          </p:nvPr>
        </p:nvSpPr>
        <p:spPr>
          <a:xfrm>
            <a:off x="514348" y="1508760"/>
            <a:ext cx="2743200" cy="3154800"/>
          </a:xfrm>
          <a:prstGeom prst="rect">
            <a:avLst/>
          </a:prstGeom>
          <a:noFill/>
          <a:ln>
            <a:noFill/>
          </a:ln>
        </p:spPr>
        <p:txBody>
          <a:bodyPr spcFirstLastPara="1" wrap="square" lIns="91425" tIns="91425" rIns="91425" bIns="91425" anchor="t" anchorCtr="0">
            <a:noAutofit/>
          </a:bodyPr>
          <a:lstStyle>
            <a:lvl1pPr marL="457200" marR="0" lvl="0" indent="-330263" algn="l">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40" name="Google Shape;40;p37"/>
          <p:cNvSpPr txBox="1">
            <a:spLocks noGrp="1"/>
          </p:cNvSpPr>
          <p:nvPr>
            <p:ph type="body" idx="2"/>
          </p:nvPr>
        </p:nvSpPr>
        <p:spPr>
          <a:xfrm>
            <a:off x="3600450" y="1508760"/>
            <a:ext cx="2743200" cy="3154800"/>
          </a:xfrm>
          <a:prstGeom prst="rect">
            <a:avLst/>
          </a:prstGeom>
          <a:noFill/>
          <a:ln>
            <a:noFill/>
          </a:ln>
        </p:spPr>
        <p:txBody>
          <a:bodyPr spcFirstLastPara="1" wrap="square" lIns="91425" tIns="91425" rIns="91425" bIns="91425" anchor="t" anchorCtr="0">
            <a:noAutofit/>
          </a:bodyPr>
          <a:lstStyle>
            <a:lvl1pPr marL="457200" marR="0" lvl="0" indent="-330263" algn="l">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41" name="Google Shape;41;p37"/>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2" name="Google Shape;42;p37"/>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3" name="Google Shape;43;p37"/>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1_Section title and description">
  <p:cSld name="1_Section title and description">
    <p:spTree>
      <p:nvGrpSpPr>
        <p:cNvPr id="1" name="Shape 44"/>
        <p:cNvGrpSpPr/>
        <p:nvPr/>
      </p:nvGrpSpPr>
      <p:grpSpPr>
        <a:xfrm>
          <a:off x="0" y="0"/>
          <a:ext cx="0" cy="0"/>
          <a:chOff x="0" y="0"/>
          <a:chExt cx="0" cy="0"/>
        </a:xfrm>
      </p:grpSpPr>
      <p:sp>
        <p:nvSpPr>
          <p:cNvPr id="45" name="Google Shape;45;p25"/>
          <p:cNvSpPr txBox="1">
            <a:spLocks noGrp="1"/>
          </p:cNvSpPr>
          <p:nvPr>
            <p:ph type="title"/>
          </p:nvPr>
        </p:nvSpPr>
        <p:spPr>
          <a:xfrm>
            <a:off x="199125" y="1233175"/>
            <a:ext cx="3033900" cy="1482300"/>
          </a:xfrm>
          <a:prstGeom prst="rect">
            <a:avLst/>
          </a:prstGeom>
          <a:noFill/>
          <a:ln>
            <a:noFill/>
          </a:ln>
        </p:spPr>
        <p:txBody>
          <a:bodyPr spcFirstLastPara="1" wrap="square" lIns="91425" tIns="91425" rIns="91425" bIns="91425" anchor="b" anchorCtr="0">
            <a:noAutofit/>
          </a:bodyPr>
          <a:lstStyle>
            <a:lvl1pPr marR="0" lvl="0" algn="ctr">
              <a:lnSpc>
                <a:spcPct val="85000"/>
              </a:lnSpc>
              <a:spcBef>
                <a:spcPts val="0"/>
              </a:spcBef>
              <a:spcAft>
                <a:spcPts val="0"/>
              </a:spcAft>
              <a:buClr>
                <a:schemeClr val="dk2"/>
              </a:buClr>
              <a:buSzPts val="3101"/>
              <a:buFont typeface="Corbel"/>
              <a:buNone/>
              <a:defRPr sz="3150" b="0" i="0" u="none" strike="noStrike" cap="none">
                <a:solidFill>
                  <a:schemeClr val="dk2"/>
                </a:solidFill>
                <a:latin typeface="Corbel"/>
                <a:ea typeface="Corbel"/>
                <a:cs typeface="Corbel"/>
                <a:sym typeface="Corbel"/>
              </a:defRPr>
            </a:lvl1pPr>
            <a:lvl2pPr lvl="1" algn="ctr">
              <a:lnSpc>
                <a:spcPct val="100000"/>
              </a:lnSpc>
              <a:spcBef>
                <a:spcPts val="0"/>
              </a:spcBef>
              <a:spcAft>
                <a:spcPts val="0"/>
              </a:spcAft>
              <a:buSzPts val="1800"/>
              <a:buNone/>
              <a:defRPr sz="3150"/>
            </a:lvl2pPr>
            <a:lvl3pPr lvl="2" algn="ctr">
              <a:lnSpc>
                <a:spcPct val="100000"/>
              </a:lnSpc>
              <a:spcBef>
                <a:spcPts val="0"/>
              </a:spcBef>
              <a:spcAft>
                <a:spcPts val="0"/>
              </a:spcAft>
              <a:buSzPts val="1800"/>
              <a:buNone/>
              <a:defRPr sz="3150"/>
            </a:lvl3pPr>
            <a:lvl4pPr lvl="3" algn="ctr">
              <a:lnSpc>
                <a:spcPct val="100000"/>
              </a:lnSpc>
              <a:spcBef>
                <a:spcPts val="0"/>
              </a:spcBef>
              <a:spcAft>
                <a:spcPts val="0"/>
              </a:spcAft>
              <a:buSzPts val="1800"/>
              <a:buNone/>
              <a:defRPr sz="3150"/>
            </a:lvl4pPr>
            <a:lvl5pPr lvl="4" algn="ctr">
              <a:lnSpc>
                <a:spcPct val="100000"/>
              </a:lnSpc>
              <a:spcBef>
                <a:spcPts val="0"/>
              </a:spcBef>
              <a:spcAft>
                <a:spcPts val="0"/>
              </a:spcAft>
              <a:buSzPts val="1800"/>
              <a:buNone/>
              <a:defRPr sz="3150"/>
            </a:lvl5pPr>
            <a:lvl6pPr lvl="5" algn="ctr">
              <a:lnSpc>
                <a:spcPct val="100000"/>
              </a:lnSpc>
              <a:spcBef>
                <a:spcPts val="0"/>
              </a:spcBef>
              <a:spcAft>
                <a:spcPts val="0"/>
              </a:spcAft>
              <a:buSzPts val="1800"/>
              <a:buNone/>
              <a:defRPr sz="3150"/>
            </a:lvl6pPr>
            <a:lvl7pPr lvl="6" algn="ctr">
              <a:lnSpc>
                <a:spcPct val="100000"/>
              </a:lnSpc>
              <a:spcBef>
                <a:spcPts val="0"/>
              </a:spcBef>
              <a:spcAft>
                <a:spcPts val="0"/>
              </a:spcAft>
              <a:buSzPts val="1800"/>
              <a:buNone/>
              <a:defRPr sz="3150"/>
            </a:lvl7pPr>
            <a:lvl8pPr lvl="7" algn="ctr">
              <a:lnSpc>
                <a:spcPct val="100000"/>
              </a:lnSpc>
              <a:spcBef>
                <a:spcPts val="0"/>
              </a:spcBef>
              <a:spcAft>
                <a:spcPts val="0"/>
              </a:spcAft>
              <a:buSzPts val="1800"/>
              <a:buNone/>
              <a:defRPr sz="3150"/>
            </a:lvl8pPr>
            <a:lvl9pPr lvl="8" algn="ctr">
              <a:lnSpc>
                <a:spcPct val="100000"/>
              </a:lnSpc>
              <a:spcBef>
                <a:spcPts val="0"/>
              </a:spcBef>
              <a:spcAft>
                <a:spcPts val="0"/>
              </a:spcAft>
              <a:buSzPts val="1800"/>
              <a:buNone/>
              <a:defRPr sz="3150"/>
            </a:lvl9pPr>
          </a:lstStyle>
          <a:p>
            <a:endParaRPr/>
          </a:p>
        </p:txBody>
      </p:sp>
      <p:sp>
        <p:nvSpPr>
          <p:cNvPr id="46" name="Google Shape;46;p25"/>
          <p:cNvSpPr txBox="1">
            <a:spLocks noGrp="1"/>
          </p:cNvSpPr>
          <p:nvPr>
            <p:ph type="subTitle" idx="1"/>
          </p:nvPr>
        </p:nvSpPr>
        <p:spPr>
          <a:xfrm>
            <a:off x="199125" y="2803075"/>
            <a:ext cx="3033900" cy="1235100"/>
          </a:xfrm>
          <a:prstGeom prst="rect">
            <a:avLst/>
          </a:prstGeom>
          <a:noFill/>
          <a:ln>
            <a:noFill/>
          </a:ln>
        </p:spPr>
        <p:txBody>
          <a:bodyPr spcFirstLastPara="1" wrap="square" lIns="91425" tIns="91425" rIns="91425" bIns="91425" anchor="t" anchorCtr="0">
            <a:noAutofit/>
          </a:bodyPr>
          <a:lstStyle>
            <a:lvl1pPr marR="0" lvl="0"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1pPr>
            <a:lvl2pPr marR="0" lvl="1"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2pPr>
            <a:lvl3pPr marR="0" lvl="2"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3pPr>
            <a:lvl4pPr marR="0" lvl="3"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4pPr>
            <a:lvl5pPr marR="0" lvl="4"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5pPr>
            <a:lvl6pPr marR="0" lvl="5"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6pPr>
            <a:lvl7pPr marR="0" lvl="6"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7pPr>
            <a:lvl8pPr marR="0" lvl="7"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8pPr>
            <a:lvl9pPr marR="0" lvl="8" algn="ctr">
              <a:lnSpc>
                <a:spcPct val="100000"/>
              </a:lnSpc>
              <a:spcBef>
                <a:spcPts val="0"/>
              </a:spcBef>
              <a:spcAft>
                <a:spcPts val="0"/>
              </a:spcAft>
              <a:buClr>
                <a:schemeClr val="lt1"/>
              </a:buClr>
              <a:buSzPts val="1550"/>
              <a:buFont typeface="Noto Sans Symbols"/>
              <a:buNone/>
              <a:defRPr sz="1575" b="0" i="0" u="none" strike="noStrike" cap="none">
                <a:solidFill>
                  <a:schemeClr val="lt1"/>
                </a:solidFill>
                <a:latin typeface="Corbel"/>
                <a:ea typeface="Corbel"/>
                <a:cs typeface="Corbel"/>
                <a:sym typeface="Corbel"/>
              </a:defRPr>
            </a:lvl9pPr>
          </a:lstStyle>
          <a:p>
            <a:endParaRPr/>
          </a:p>
        </p:txBody>
      </p:sp>
      <p:sp>
        <p:nvSpPr>
          <p:cNvPr id="47" name="Google Shape;47;p25"/>
          <p:cNvSpPr txBox="1">
            <a:spLocks noGrp="1"/>
          </p:cNvSpPr>
          <p:nvPr>
            <p:ph type="body" idx="2"/>
          </p:nvPr>
        </p:nvSpPr>
        <p:spPr>
          <a:xfrm>
            <a:off x="3704625" y="724075"/>
            <a:ext cx="2877600" cy="3695100"/>
          </a:xfrm>
          <a:prstGeom prst="rect">
            <a:avLst/>
          </a:prstGeom>
          <a:noFill/>
          <a:ln>
            <a:noFill/>
          </a:ln>
        </p:spPr>
        <p:txBody>
          <a:bodyPr spcFirstLastPara="1" wrap="square" lIns="91425" tIns="91425" rIns="91425" bIns="91425" anchor="ctr" anchorCtr="0">
            <a:noAutofit/>
          </a:bodyPr>
          <a:lstStyle>
            <a:lvl1pPr marL="457200" marR="0" lvl="0" indent="-330263" algn="l">
              <a:lnSpc>
                <a:spcPct val="90000"/>
              </a:lnSpc>
              <a:spcBef>
                <a:spcPts val="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48" name="Google Shape;48;p25"/>
          <p:cNvSpPr txBox="1">
            <a:spLocks noGrp="1"/>
          </p:cNvSpPr>
          <p:nvPr>
            <p:ph type="sldNum" idx="12"/>
          </p:nvPr>
        </p:nvSpPr>
        <p:spPr>
          <a:xfrm>
            <a:off x="6354344" y="4663217"/>
            <a:ext cx="411600" cy="3936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1pPr>
            <a:lvl2pPr marL="0" marR="0" lvl="1"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2pPr>
            <a:lvl3pPr marL="0" marR="0" lvl="2"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3pPr>
            <a:lvl4pPr marL="0" marR="0" lvl="3"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4pPr>
            <a:lvl5pPr marL="0" marR="0" lvl="4"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5pPr>
            <a:lvl6pPr marL="0" marR="0" lvl="5"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6pPr>
            <a:lvl7pPr marL="0" marR="0" lvl="6"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7pPr>
            <a:lvl8pPr marL="0" marR="0" lvl="7"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8pPr>
            <a:lvl9pPr marL="0" marR="0" lvl="8" indent="0" algn="l">
              <a:lnSpc>
                <a:spcPct val="100000"/>
              </a:lnSpc>
              <a:spcBef>
                <a:spcPts val="0"/>
              </a:spcBef>
              <a:spcAft>
                <a:spcPts val="0"/>
              </a:spcAft>
              <a:buClr>
                <a:schemeClr val="lt1"/>
              </a:buClr>
              <a:buSzPts val="900"/>
              <a:buFont typeface="Arial"/>
              <a:buNone/>
              <a:defRPr sz="900" b="0" i="0" u="none" strike="noStrike" cap="none">
                <a:solidFill>
                  <a:schemeClr val="lt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58"/>
        <p:cNvGrpSpPr/>
        <p:nvPr/>
      </p:nvGrpSpPr>
      <p:grpSpPr>
        <a:xfrm>
          <a:off x="0" y="0"/>
          <a:ext cx="0" cy="0"/>
          <a:chOff x="0" y="0"/>
          <a:chExt cx="0" cy="0"/>
        </a:xfrm>
      </p:grpSpPr>
      <p:pic>
        <p:nvPicPr>
          <p:cNvPr id="59" name="Google Shape;59;p27"/>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60"/>
        <p:cNvGrpSpPr/>
        <p:nvPr/>
      </p:nvGrpSpPr>
      <p:grpSpPr>
        <a:xfrm>
          <a:off x="0" y="0"/>
          <a:ext cx="0" cy="0"/>
          <a:chOff x="0" y="0"/>
          <a:chExt cx="0" cy="0"/>
        </a:xfrm>
      </p:grpSpPr>
      <p:pic>
        <p:nvPicPr>
          <p:cNvPr id="61" name="Google Shape;61;p28"/>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62"/>
        <p:cNvGrpSpPr/>
        <p:nvPr/>
      </p:nvGrpSpPr>
      <p:grpSpPr>
        <a:xfrm>
          <a:off x="0" y="0"/>
          <a:ext cx="0" cy="0"/>
          <a:chOff x="0" y="0"/>
          <a:chExt cx="0" cy="0"/>
        </a:xfrm>
      </p:grpSpPr>
      <p:pic>
        <p:nvPicPr>
          <p:cNvPr id="63" name="Google Shape;63;p29"/>
          <p:cNvPicPr preferRelativeResize="0"/>
          <p:nvPr/>
        </p:nvPicPr>
        <p:blipFill rotWithShape="1">
          <a:blip r:embed="rId2">
            <a:alphaModFix/>
          </a:blip>
          <a:srcRect/>
          <a:stretch/>
        </p:blipFill>
        <p:spPr>
          <a:xfrm>
            <a:off x="0" y="-25004"/>
            <a:ext cx="6858000" cy="5168504"/>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9"/>
          <p:cNvSpPr/>
          <p:nvPr/>
        </p:nvSpPr>
        <p:spPr>
          <a:xfrm>
            <a:off x="271" y="132082"/>
            <a:ext cx="6856200" cy="1234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7;p19"/>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lvl1pPr marR="0" lvl="0" algn="l" rtl="0">
              <a:lnSpc>
                <a:spcPct val="85000"/>
              </a:lnSpc>
              <a:spcBef>
                <a:spcPts val="0"/>
              </a:spcBef>
              <a:spcAft>
                <a:spcPts val="0"/>
              </a:spcAft>
              <a:buClr>
                <a:schemeClr val="dk2"/>
              </a:buClr>
              <a:buSzPts val="3000"/>
              <a:buFont typeface="Corbel"/>
              <a:buNone/>
              <a:defRPr sz="3000" b="0" i="0" u="none" strike="noStrike" cap="none">
                <a:solidFill>
                  <a:schemeClr val="dk2"/>
                </a:solidFill>
                <a:latin typeface="Corbel"/>
                <a:ea typeface="Corbel"/>
                <a:cs typeface="Corbel"/>
                <a:sym typeface="Corbe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8" name="Google Shape;8;p19"/>
          <p:cNvSpPr txBox="1">
            <a:spLocks noGrp="1"/>
          </p:cNvSpPr>
          <p:nvPr>
            <p:ph type="body" idx="1"/>
          </p:nvPr>
        </p:nvSpPr>
        <p:spPr>
          <a:xfrm>
            <a:off x="513764" y="1508760"/>
            <a:ext cx="5829300" cy="3154800"/>
          </a:xfrm>
          <a:prstGeom prst="rect">
            <a:avLst/>
          </a:prstGeom>
          <a:noFill/>
          <a:ln>
            <a:noFill/>
          </a:ln>
        </p:spPr>
        <p:txBody>
          <a:bodyPr spcFirstLastPara="1" wrap="square" lIns="91425" tIns="91425" rIns="91425" bIns="91425" anchor="t" anchorCtr="0">
            <a:noAutofit/>
          </a:bodyPr>
          <a:lstStyle>
            <a:lvl1pPr marL="457200" marR="0" lvl="0" indent="-330263" algn="l" rtl="0">
              <a:lnSpc>
                <a:spcPct val="90000"/>
              </a:lnSpc>
              <a:spcBef>
                <a:spcPts val="900"/>
              </a:spcBef>
              <a:spcAft>
                <a:spcPts val="0"/>
              </a:spcAft>
              <a:buClr>
                <a:schemeClr val="lt1"/>
              </a:buClr>
              <a:buSzPts val="1601"/>
              <a:buFont typeface="Noto Sans Symbols"/>
              <a:buChar char="▪"/>
              <a:defRPr sz="1650" b="0" i="0" u="none" strike="noStrike" cap="none">
                <a:solidFill>
                  <a:schemeClr val="lt1"/>
                </a:solidFill>
                <a:latin typeface="Corbel"/>
                <a:ea typeface="Corbel"/>
                <a:cs typeface="Corbel"/>
                <a:sym typeface="Corbel"/>
              </a:defRPr>
            </a:lvl1pPr>
            <a:lvl2pPr marL="914400" marR="0" lvl="1" indent="-323850" algn="l" rtl="0">
              <a:lnSpc>
                <a:spcPct val="90000"/>
              </a:lnSpc>
              <a:spcBef>
                <a:spcPts val="150"/>
              </a:spcBef>
              <a:spcAft>
                <a:spcPts val="0"/>
              </a:spcAft>
              <a:buClr>
                <a:schemeClr val="lt1"/>
              </a:buClr>
              <a:buSzPts val="1500"/>
              <a:buFont typeface="Noto Sans Symbols"/>
              <a:buChar char="▪"/>
              <a:defRPr sz="1500" b="0" i="0" u="none" strike="noStrike" cap="none">
                <a:solidFill>
                  <a:schemeClr val="lt1"/>
                </a:solidFill>
                <a:latin typeface="Corbel"/>
                <a:ea typeface="Corbel"/>
                <a:cs typeface="Corbel"/>
                <a:sym typeface="Corbel"/>
              </a:defRPr>
            </a:lvl2pPr>
            <a:lvl3pPr marL="1371600" marR="0" lvl="2" indent="-311277" algn="l" rtl="0">
              <a:lnSpc>
                <a:spcPct val="90000"/>
              </a:lnSpc>
              <a:spcBef>
                <a:spcPts val="300"/>
              </a:spcBef>
              <a:spcAft>
                <a:spcPts val="0"/>
              </a:spcAft>
              <a:buClr>
                <a:schemeClr val="lt1"/>
              </a:buClr>
              <a:buSzPts val="1302"/>
              <a:buFont typeface="Noto Sans Symbols"/>
              <a:buChar char="▪"/>
              <a:defRPr sz="1350" b="0" i="0" u="none" strike="noStrike" cap="none">
                <a:solidFill>
                  <a:schemeClr val="lt1"/>
                </a:solidFill>
                <a:latin typeface="Corbel"/>
                <a:ea typeface="Corbel"/>
                <a:cs typeface="Corbel"/>
                <a:sym typeface="Corbel"/>
              </a:defRPr>
            </a:lvl3pPr>
            <a:lvl4pPr marL="1828800" marR="0" lvl="3"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4pPr>
            <a:lvl5pPr marL="2286000" marR="0" lvl="4"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5pPr>
            <a:lvl6pPr marL="2743200" marR="0" lvl="5"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6pPr>
            <a:lvl7pPr marL="3200400" marR="0" lvl="6"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7pPr>
            <a:lvl8pPr marL="3657600" marR="0" lvl="7" indent="-304800" algn="l" rtl="0">
              <a:lnSpc>
                <a:spcPct val="90000"/>
              </a:lnSpc>
              <a:spcBef>
                <a:spcPts val="300"/>
              </a:spcBef>
              <a:spcAft>
                <a:spcPts val="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8pPr>
            <a:lvl9pPr marL="4114800" marR="0" lvl="8" indent="-304800" algn="l" rtl="0">
              <a:lnSpc>
                <a:spcPct val="90000"/>
              </a:lnSpc>
              <a:spcBef>
                <a:spcPts val="300"/>
              </a:spcBef>
              <a:spcAft>
                <a:spcPts val="300"/>
              </a:spcAft>
              <a:buClr>
                <a:schemeClr val="lt1"/>
              </a:buClr>
              <a:buSzPts val="1200"/>
              <a:buFont typeface="Noto Sans Symbols"/>
              <a:buChar char="▪"/>
              <a:defRPr sz="1200" b="0" i="0" u="none" strike="noStrike" cap="none">
                <a:solidFill>
                  <a:schemeClr val="lt1"/>
                </a:solidFill>
                <a:latin typeface="Corbel"/>
                <a:ea typeface="Corbel"/>
                <a:cs typeface="Corbel"/>
                <a:sym typeface="Corbel"/>
              </a:defRPr>
            </a:lvl9pPr>
          </a:lstStyle>
          <a:p>
            <a:endParaRPr/>
          </a:p>
        </p:txBody>
      </p:sp>
      <p:sp>
        <p:nvSpPr>
          <p:cNvPr id="9" name="Google Shape;9;p19"/>
          <p:cNvSpPr txBox="1">
            <a:spLocks noGrp="1"/>
          </p:cNvSpPr>
          <p:nvPr>
            <p:ph type="dt" idx="10"/>
          </p:nvPr>
        </p:nvSpPr>
        <p:spPr>
          <a:xfrm>
            <a:off x="511168" y="4817142"/>
            <a:ext cx="1946400" cy="2739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0" name="Google Shape;10;p19"/>
          <p:cNvSpPr txBox="1">
            <a:spLocks noGrp="1"/>
          </p:cNvSpPr>
          <p:nvPr>
            <p:ph type="ftr" idx="11"/>
          </p:nvPr>
        </p:nvSpPr>
        <p:spPr>
          <a:xfrm>
            <a:off x="3143251" y="4817142"/>
            <a:ext cx="3045600" cy="273900"/>
          </a:xfrm>
          <a:prstGeom prst="rect">
            <a:avLst/>
          </a:prstGeom>
          <a:noFill/>
          <a:ln>
            <a:noFill/>
          </a:ln>
        </p:spPr>
        <p:txBody>
          <a:bodyPr spcFirstLastPara="1" wrap="square" lIns="91425" tIns="91425" rIns="91425" bIns="91425" anchor="ctr" anchorCtr="0">
            <a:noAutofit/>
          </a:bodyPr>
          <a:lstStyle>
            <a:lvl1pPr marR="0" lvl="0" algn="r" rtl="0">
              <a:lnSpc>
                <a:spcPct val="100000"/>
              </a:lnSpc>
              <a:spcBef>
                <a:spcPts val="0"/>
              </a:spcBef>
              <a:spcAft>
                <a:spcPts val="0"/>
              </a:spcAft>
              <a:buClr>
                <a:schemeClr val="lt1"/>
              </a:buClr>
              <a:buSzPts val="776"/>
              <a:buFont typeface="Arial"/>
              <a:buNone/>
              <a:defRPr sz="788" b="0"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1" name="Google Shape;11;p19"/>
          <p:cNvSpPr txBox="1">
            <a:spLocks noGrp="1"/>
          </p:cNvSpPr>
          <p:nvPr>
            <p:ph type="sldNum" idx="12"/>
          </p:nvPr>
        </p:nvSpPr>
        <p:spPr>
          <a:xfrm>
            <a:off x="6198854" y="4817142"/>
            <a:ext cx="532200" cy="273900"/>
          </a:xfrm>
          <a:prstGeom prst="rect">
            <a:avLst/>
          </a:prstGeom>
          <a:noFill/>
          <a:ln>
            <a:noFill/>
          </a:ln>
        </p:spPr>
        <p:txBody>
          <a:bodyPr spcFirstLastPara="1" wrap="square" lIns="45700" tIns="45700" rIns="91425" bIns="45700" anchor="ctr" anchorCtr="0">
            <a:noAutofit/>
          </a:bodyPr>
          <a:lstStyle>
            <a:lvl1pPr marL="0" marR="0" lvl="0"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chemeClr val="dk2"/>
              </a:buClr>
              <a:buSzPts val="703"/>
              <a:buFont typeface="Arial"/>
              <a:buNone/>
              <a:defRPr sz="75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9" r:id="rId7"/>
    <p:sldLayoutId id="2147483660" r:id="rId8"/>
    <p:sldLayoutId id="2147483661"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1" r:id="rId19"/>
    <p:sldLayoutId id="2147483672" r:id="rId20"/>
    <p:sldLayoutId id="2147483673" r:id="rId21"/>
    <p:sldLayoutId id="2147483674" r:id="rId22"/>
    <p:sldLayoutId id="2147483675" r:id="rId23"/>
    <p:sldLayoutId id="2147483676" r:id="rId24"/>
    <p:sldLayoutId id="2147483677" r:id="rId2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comments" Target="../comments/comment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3.xml.rels><?xml version="1.0" encoding="UTF-8" standalone="yes"?>
<Relationships xmlns="http://schemas.openxmlformats.org/package/2006/relationships"><Relationship Id="rId8" Type="http://schemas.openxmlformats.org/officeDocument/2006/relationships/image" Target="../media/image13.jpg"/><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0.xml"/><Relationship Id="rId1" Type="http://schemas.openxmlformats.org/officeDocument/2006/relationships/slideLayout" Target="../slideLayouts/slideLayout2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5.xml"/><Relationship Id="rId5" Type="http://schemas.openxmlformats.org/officeDocument/2006/relationships/image" Target="../media/image18.PN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notesSlide" Target="../notesSlides/notesSlide26.xml"/><Relationship Id="rId1" Type="http://schemas.openxmlformats.org/officeDocument/2006/relationships/slideLayout" Target="../slideLayouts/slideLayout21.xml"/><Relationship Id="rId4" Type="http://schemas.openxmlformats.org/officeDocument/2006/relationships/image" Target="../media/image22.tiff"/></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29.xml.rels><?xml version="1.0" encoding="UTF-8" standalone="yes"?>
<Relationships xmlns="http://schemas.openxmlformats.org/package/2006/relationships"><Relationship Id="rId8" Type="http://schemas.microsoft.com/office/2007/relationships/diagramDrawing" Target="../diagrams/drawing9.xml"/><Relationship Id="rId3" Type="http://schemas.openxmlformats.org/officeDocument/2006/relationships/image" Target="../media/image23.jpg"/><Relationship Id="rId7" Type="http://schemas.openxmlformats.org/officeDocument/2006/relationships/diagramColors" Target="../diagrams/colors9.xml"/><Relationship Id="rId2" Type="http://schemas.openxmlformats.org/officeDocument/2006/relationships/notesSlide" Target="../notesSlides/notesSlide29.xml"/><Relationship Id="rId1" Type="http://schemas.openxmlformats.org/officeDocument/2006/relationships/slideLayout" Target="../slideLayouts/slideLayout5.xml"/><Relationship Id="rId6" Type="http://schemas.openxmlformats.org/officeDocument/2006/relationships/diagramQuickStyle" Target="../diagrams/quickStyle9.xml"/><Relationship Id="rId5" Type="http://schemas.openxmlformats.org/officeDocument/2006/relationships/diagramLayout" Target="../diagrams/layout9.xml"/><Relationship Id="rId4" Type="http://schemas.openxmlformats.org/officeDocument/2006/relationships/diagramData" Target="../diagrams/data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8" Type="http://schemas.openxmlformats.org/officeDocument/2006/relationships/diagramData" Target="../diagrams/data11.xml"/><Relationship Id="rId3" Type="http://schemas.openxmlformats.org/officeDocument/2006/relationships/diagramData" Target="../diagrams/data10.xml"/><Relationship Id="rId7" Type="http://schemas.microsoft.com/office/2007/relationships/diagramDrawing" Target="../diagrams/drawing10.xml"/><Relationship Id="rId12" Type="http://schemas.microsoft.com/office/2007/relationships/diagramDrawing" Target="../diagrams/drawing11.xml"/><Relationship Id="rId2" Type="http://schemas.openxmlformats.org/officeDocument/2006/relationships/notesSlide" Target="../notesSlides/notesSlide31.xml"/><Relationship Id="rId1" Type="http://schemas.openxmlformats.org/officeDocument/2006/relationships/slideLayout" Target="../slideLayouts/slideLayout5.xml"/><Relationship Id="rId6" Type="http://schemas.openxmlformats.org/officeDocument/2006/relationships/diagramColors" Target="../diagrams/colors10.xml"/><Relationship Id="rId11" Type="http://schemas.openxmlformats.org/officeDocument/2006/relationships/diagramColors" Target="../diagrams/colors11.xml"/><Relationship Id="rId5" Type="http://schemas.openxmlformats.org/officeDocument/2006/relationships/diagramQuickStyle" Target="../diagrams/quickStyle10.xml"/><Relationship Id="rId10" Type="http://schemas.openxmlformats.org/officeDocument/2006/relationships/diagramQuickStyle" Target="../diagrams/quickStyle11.xml"/><Relationship Id="rId4" Type="http://schemas.openxmlformats.org/officeDocument/2006/relationships/diagramLayout" Target="../diagrams/layout10.xml"/><Relationship Id="rId9" Type="http://schemas.openxmlformats.org/officeDocument/2006/relationships/diagramLayout" Target="../diagrams/layout1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6.jpg"/></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p>
            <a:pPr marL="0" marR="0" lvl="0" indent="0" algn="l" rtl="0">
              <a:lnSpc>
                <a:spcPct val="85000"/>
              </a:lnSpc>
              <a:spcBef>
                <a:spcPts val="0"/>
              </a:spcBef>
              <a:spcAft>
                <a:spcPts val="0"/>
              </a:spcAft>
              <a:buClr>
                <a:schemeClr val="dk2"/>
              </a:buClr>
              <a:buSzPts val="3000"/>
              <a:buFont typeface="Corbel"/>
              <a:buNone/>
            </a:pPr>
            <a:r>
              <a:rPr lang="en-US" dirty="0"/>
              <a:t>Drug Addiction  Recovery Team</a:t>
            </a:r>
            <a:endParaRPr dirty="0"/>
          </a:p>
        </p:txBody>
      </p:sp>
      <p:sp>
        <p:nvSpPr>
          <p:cNvPr id="123" name="Google Shape;123;p4"/>
          <p:cNvSpPr txBox="1">
            <a:spLocks noGrp="1"/>
          </p:cNvSpPr>
          <p:nvPr>
            <p:ph type="body" idx="1"/>
          </p:nvPr>
        </p:nvSpPr>
        <p:spPr>
          <a:xfrm>
            <a:off x="513764" y="1508760"/>
            <a:ext cx="5829300" cy="3154800"/>
          </a:xfrm>
          <a:prstGeom prst="rect">
            <a:avLst/>
          </a:prstGeom>
          <a:noFill/>
          <a:ln>
            <a:noFill/>
          </a:ln>
        </p:spPr>
        <p:txBody>
          <a:bodyPr spcFirstLastPara="1" wrap="square" lIns="91425" tIns="91425" rIns="91425" bIns="91425" anchor="t" anchorCtr="0">
            <a:noAutofit/>
          </a:bodyPr>
          <a:lstStyle/>
          <a:p>
            <a:pPr marL="126936" lvl="0" indent="0" algn="ctr" rtl="0">
              <a:lnSpc>
                <a:spcPct val="90000"/>
              </a:lnSpc>
              <a:spcBef>
                <a:spcPts val="900"/>
              </a:spcBef>
              <a:spcAft>
                <a:spcPts val="0"/>
              </a:spcAft>
              <a:buSzPts val="1601"/>
              <a:buNone/>
            </a:pPr>
            <a:r>
              <a:rPr lang="en-US" sz="3600" b="1" dirty="0"/>
              <a:t>WELCOME</a:t>
            </a:r>
            <a:endParaRPr b="1" dirty="0"/>
          </a:p>
          <a:p>
            <a:pPr marL="457200" marR="0" lvl="0" indent="-330263" algn="l" rtl="0">
              <a:lnSpc>
                <a:spcPct val="90000"/>
              </a:lnSpc>
              <a:spcBef>
                <a:spcPts val="900"/>
              </a:spcBef>
              <a:spcAft>
                <a:spcPts val="0"/>
              </a:spcAft>
              <a:buClr>
                <a:schemeClr val="lt1"/>
              </a:buClr>
              <a:buSzPts val="1601"/>
              <a:buFont typeface="Noto Sans Symbols"/>
              <a:buChar char="▪"/>
            </a:pPr>
            <a:r>
              <a:rPr lang="en-US" sz="2000" b="1" dirty="0"/>
              <a:t>Name</a:t>
            </a:r>
            <a:endParaRPr b="1" dirty="0"/>
          </a:p>
          <a:p>
            <a:pPr marL="457200" marR="0" lvl="0" indent="-330263" algn="l" rtl="0">
              <a:lnSpc>
                <a:spcPct val="90000"/>
              </a:lnSpc>
              <a:spcBef>
                <a:spcPts val="900"/>
              </a:spcBef>
              <a:spcAft>
                <a:spcPts val="0"/>
              </a:spcAft>
              <a:buClr>
                <a:schemeClr val="lt1"/>
              </a:buClr>
              <a:buSzPts val="1601"/>
              <a:buFont typeface="Noto Sans Symbols"/>
              <a:buChar char="▪"/>
            </a:pPr>
            <a:r>
              <a:rPr lang="en-US" sz="2000" b="1" dirty="0"/>
              <a:t>City/Town</a:t>
            </a:r>
            <a:endParaRPr b="1" dirty="0"/>
          </a:p>
          <a:p>
            <a:pPr marL="457200" marR="0" lvl="0" indent="-330263" algn="l" rtl="0">
              <a:lnSpc>
                <a:spcPct val="90000"/>
              </a:lnSpc>
              <a:spcBef>
                <a:spcPts val="900"/>
              </a:spcBef>
              <a:spcAft>
                <a:spcPts val="0"/>
              </a:spcAft>
              <a:buClr>
                <a:schemeClr val="lt1"/>
              </a:buClr>
              <a:buSzPts val="1601"/>
              <a:buFont typeface="Noto Sans Symbols"/>
              <a:buChar char="▪"/>
            </a:pPr>
            <a:r>
              <a:rPr lang="en-US" sz="2000" b="1" dirty="0"/>
              <a:t>Have you ever heard of DART</a:t>
            </a:r>
            <a:endParaRPr sz="2000" b="1"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sp>
        <p:nvSpPr>
          <p:cNvPr id="184" name="Google Shape;184;p6"/>
          <p:cNvSpPr txBox="1">
            <a:spLocks noGrp="1"/>
          </p:cNvSpPr>
          <p:nvPr>
            <p:ph type="title"/>
          </p:nvPr>
        </p:nvSpPr>
        <p:spPr>
          <a:xfrm>
            <a:off x="208042" y="516538"/>
            <a:ext cx="6390600" cy="429600"/>
          </a:xfrm>
          <a:prstGeom prst="rect">
            <a:avLst/>
          </a:prstGeom>
          <a:noFill/>
          <a:ln>
            <a:noFill/>
          </a:ln>
        </p:spPr>
        <p:txBody>
          <a:bodyPr spcFirstLastPara="1" wrap="square" lIns="68550" tIns="68550" rIns="68550" bIns="68550" anchor="t" anchorCtr="0">
            <a:noAutofit/>
          </a:bodyPr>
          <a:lstStyle/>
          <a:p>
            <a:pPr marL="0" marR="0" lvl="0" indent="0" algn="ctr" rtl="0">
              <a:lnSpc>
                <a:spcPct val="85000"/>
              </a:lnSpc>
              <a:spcBef>
                <a:spcPts val="0"/>
              </a:spcBef>
              <a:spcAft>
                <a:spcPts val="0"/>
              </a:spcAft>
              <a:buClr>
                <a:schemeClr val="dk2"/>
              </a:buClr>
              <a:buSzPts val="3000"/>
              <a:buFont typeface="Corbel"/>
              <a:buNone/>
            </a:pPr>
            <a:r>
              <a:rPr lang="en-US" sz="3200" b="0" i="0" u="none" strike="noStrike" cap="none" dirty="0">
                <a:solidFill>
                  <a:schemeClr val="dk2"/>
                </a:solidFill>
                <a:sym typeface="Corbel"/>
              </a:rPr>
              <a:t>Physiology of Addiction</a:t>
            </a:r>
            <a:endParaRPr sz="3200" dirty="0"/>
          </a:p>
        </p:txBody>
      </p:sp>
      <p:sp>
        <p:nvSpPr>
          <p:cNvPr id="185" name="Google Shape;185;p6"/>
          <p:cNvSpPr txBox="1">
            <a:spLocks noGrp="1"/>
          </p:cNvSpPr>
          <p:nvPr>
            <p:ph type="body" idx="1"/>
          </p:nvPr>
        </p:nvSpPr>
        <p:spPr>
          <a:xfrm>
            <a:off x="278325" y="4532625"/>
            <a:ext cx="6113100" cy="294600"/>
          </a:xfrm>
          <a:prstGeom prst="rect">
            <a:avLst/>
          </a:prstGeom>
          <a:noFill/>
          <a:ln>
            <a:noFill/>
          </a:ln>
        </p:spPr>
        <p:txBody>
          <a:bodyPr spcFirstLastPara="1" wrap="square" lIns="68550" tIns="68550" rIns="68550" bIns="68550" anchor="t" anchorCtr="0">
            <a:noAutofit/>
          </a:bodyPr>
          <a:lstStyle/>
          <a:p>
            <a:pPr marL="0" marR="0" lvl="0" indent="0" algn="ctr" rtl="0">
              <a:lnSpc>
                <a:spcPct val="115000"/>
              </a:lnSpc>
              <a:spcBef>
                <a:spcPts val="0"/>
              </a:spcBef>
              <a:spcAft>
                <a:spcPts val="0"/>
              </a:spcAft>
              <a:buClr>
                <a:schemeClr val="lt1"/>
              </a:buClr>
              <a:buSzPts val="1718"/>
              <a:buFont typeface="Noto Sans Symbols"/>
              <a:buNone/>
            </a:pPr>
            <a:r>
              <a:rPr lang="en-US" sz="1800" dirty="0">
                <a:solidFill>
                  <a:srgbClr val="000000"/>
                </a:solidFill>
                <a:latin typeface="Calibri"/>
                <a:ea typeface="Calibri"/>
                <a:cs typeface="Calibri"/>
                <a:sym typeface="Calibri"/>
              </a:rPr>
              <a:t>https://vimeo.com/725014624/d6f0d1e3ce</a:t>
            </a:r>
            <a:endParaRPr dirty="0"/>
          </a:p>
        </p:txBody>
      </p:sp>
      <p:pic>
        <p:nvPicPr>
          <p:cNvPr id="186" name="Google Shape;186;p6"/>
          <p:cNvPicPr preferRelativeResize="0"/>
          <p:nvPr/>
        </p:nvPicPr>
        <p:blipFill rotWithShape="1">
          <a:blip r:embed="rId3">
            <a:alphaModFix/>
          </a:blip>
          <a:srcRect/>
          <a:stretch/>
        </p:blipFill>
        <p:spPr>
          <a:xfrm>
            <a:off x="896475" y="1546863"/>
            <a:ext cx="4876800" cy="2743200"/>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p:cNvSpPr>
            <a:spLocks noGrp="1"/>
          </p:cNvSpPr>
          <p:nvPr>
            <p:ph type="body" idx="1"/>
          </p:nvPr>
        </p:nvSpPr>
        <p:spPr/>
        <p:txBody>
          <a:bodyPr/>
          <a:lstStyle/>
          <a:p>
            <a:endParaRPr lang="en-US" dirty="0"/>
          </a:p>
        </p:txBody>
      </p:sp>
      <p:sp>
        <p:nvSpPr>
          <p:cNvPr id="5" name="Title 4"/>
          <p:cNvSpPr>
            <a:spLocks noGrp="1"/>
          </p:cNvSpPr>
          <p:nvPr>
            <p:ph type="title"/>
          </p:nvPr>
        </p:nvSpPr>
        <p:spPr/>
        <p:txBody>
          <a:bodyPr/>
          <a:lstStyle/>
          <a:p>
            <a:endParaRPr lang="en-US" dirty="0"/>
          </a:p>
        </p:txBody>
      </p:sp>
      <p:sp>
        <p:nvSpPr>
          <p:cNvPr id="7" name="Flowchart: Alternate Process 6"/>
          <p:cNvSpPr/>
          <p:nvPr/>
        </p:nvSpPr>
        <p:spPr>
          <a:xfrm>
            <a:off x="1404731" y="2173357"/>
            <a:ext cx="3723861" cy="1676400"/>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t>Break</a:t>
            </a:r>
          </a:p>
        </p:txBody>
      </p:sp>
    </p:spTree>
    <p:extLst>
      <p:ext uri="{BB962C8B-B14F-4D97-AF65-F5344CB8AC3E}">
        <p14:creationId xmlns:p14="http://schemas.microsoft.com/office/powerpoint/2010/main" val="65218657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Physiology of Addiction for DART</a:t>
            </a:r>
          </a:p>
        </p:txBody>
      </p:sp>
      <p:graphicFrame>
        <p:nvGraphicFramePr>
          <p:cNvPr id="7" name="Diagram 6"/>
          <p:cNvGraphicFramePr/>
          <p:nvPr>
            <p:extLst>
              <p:ext uri="{D42A27DB-BD31-4B8C-83A1-F6EECF244321}">
                <p14:modId xmlns:p14="http://schemas.microsoft.com/office/powerpoint/2010/main" val="3421958216"/>
              </p:ext>
            </p:extLst>
          </p:nvPr>
        </p:nvGraphicFramePr>
        <p:xfrm>
          <a:off x="1142414" y="150876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103487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46"/>
          <p:cNvSpPr txBox="1">
            <a:spLocks noGrp="1"/>
          </p:cNvSpPr>
          <p:nvPr>
            <p:ph type="title"/>
          </p:nvPr>
        </p:nvSpPr>
        <p:spPr>
          <a:xfrm>
            <a:off x="679074" y="194011"/>
            <a:ext cx="5513201" cy="1023730"/>
          </a:xfrm>
          <a:prstGeom prst="rect">
            <a:avLst/>
          </a:prstGeom>
          <a:noFill/>
          <a:ln>
            <a:noFill/>
          </a:ln>
        </p:spPr>
        <p:txBody>
          <a:bodyPr spcFirstLastPara="1" wrap="square" lIns="68550" tIns="34275" rIns="68550" bIns="34275" anchor="t" anchorCtr="0">
            <a:normAutofit/>
          </a:bodyPr>
          <a:lstStyle/>
          <a:p>
            <a:pPr marL="0" lvl="0" indent="0" algn="ctr" rtl="0">
              <a:lnSpc>
                <a:spcPct val="85000"/>
              </a:lnSpc>
              <a:spcBef>
                <a:spcPts val="0"/>
              </a:spcBef>
              <a:spcAft>
                <a:spcPts val="0"/>
              </a:spcAft>
              <a:buClr>
                <a:schemeClr val="accent1"/>
              </a:buClr>
              <a:buSzPts val="3600"/>
              <a:buNone/>
            </a:pPr>
            <a:r>
              <a:rPr lang="en-US" dirty="0"/>
              <a:t>What is Harm Reduction?</a:t>
            </a:r>
            <a:endParaRPr dirty="0"/>
          </a:p>
        </p:txBody>
      </p:sp>
      <p:sp>
        <p:nvSpPr>
          <p:cNvPr id="291" name="Google Shape;291;p46"/>
          <p:cNvSpPr txBox="1">
            <a:spLocks noGrp="1"/>
          </p:cNvSpPr>
          <p:nvPr>
            <p:ph type="body" idx="1"/>
          </p:nvPr>
        </p:nvSpPr>
        <p:spPr>
          <a:xfrm>
            <a:off x="381000" y="1620442"/>
            <a:ext cx="4835626" cy="2910580"/>
          </a:xfrm>
          <a:prstGeom prst="rect">
            <a:avLst/>
          </a:prstGeom>
          <a:noFill/>
          <a:ln>
            <a:noFill/>
          </a:ln>
        </p:spPr>
        <p:txBody>
          <a:bodyPr spcFirstLastPara="1" wrap="square" lIns="68550" tIns="34275" rIns="68550" bIns="34275" anchor="t" anchorCtr="0">
            <a:normAutofit/>
          </a:bodyPr>
          <a:lstStyle/>
          <a:p>
            <a:pPr marL="257175" lvl="0" indent="-188594" algn="l" rtl="0">
              <a:lnSpc>
                <a:spcPct val="90000"/>
              </a:lnSpc>
              <a:spcBef>
                <a:spcPts val="0"/>
              </a:spcBef>
              <a:spcAft>
                <a:spcPts val="0"/>
              </a:spcAft>
              <a:buSzPts val="1440"/>
              <a:buNone/>
            </a:pPr>
            <a:endParaRPr b="1">
              <a:solidFill>
                <a:schemeClr val="dk1"/>
              </a:solidFill>
            </a:endParaRPr>
          </a:p>
          <a:p>
            <a:pPr marL="257175" lvl="0" indent="-188594" algn="l" rtl="0">
              <a:lnSpc>
                <a:spcPct val="90000"/>
              </a:lnSpc>
              <a:spcBef>
                <a:spcPts val="750"/>
              </a:spcBef>
              <a:spcAft>
                <a:spcPts val="0"/>
              </a:spcAft>
              <a:buSzPts val="1440"/>
              <a:buNone/>
            </a:pPr>
            <a:endParaRPr/>
          </a:p>
        </p:txBody>
      </p:sp>
      <p:sp>
        <p:nvSpPr>
          <p:cNvPr id="292" name="Google Shape;292;p46"/>
          <p:cNvSpPr txBox="1"/>
          <p:nvPr/>
        </p:nvSpPr>
        <p:spPr>
          <a:xfrm>
            <a:off x="511360" y="598994"/>
            <a:ext cx="5701249" cy="807883"/>
          </a:xfrm>
          <a:prstGeom prst="rect">
            <a:avLst/>
          </a:prstGeom>
          <a:noFill/>
          <a:ln>
            <a:noFill/>
          </a:ln>
        </p:spPr>
        <p:txBody>
          <a:bodyPr spcFirstLastPara="1" wrap="square" lIns="68550" tIns="34275" rIns="68550" bIns="34275" anchor="t" anchorCtr="0">
            <a:spAutoFit/>
          </a:bodyPr>
          <a:lstStyle/>
          <a:p>
            <a:pPr marL="0" marR="0" lvl="0" indent="0" algn="ctr" rtl="0">
              <a:lnSpc>
                <a:spcPct val="100000"/>
              </a:lnSpc>
              <a:spcBef>
                <a:spcPts val="0"/>
              </a:spcBef>
              <a:spcAft>
                <a:spcPts val="0"/>
              </a:spcAft>
              <a:buNone/>
            </a:pPr>
            <a:r>
              <a:rPr lang="en-US" sz="2400" i="1" u="none" strike="noStrike" cap="none" dirty="0">
                <a:solidFill>
                  <a:schemeClr val="bg2"/>
                </a:solidFill>
                <a:latin typeface="Trebuchet MS"/>
                <a:ea typeface="Trebuchet MS"/>
                <a:cs typeface="Trebuchet MS"/>
                <a:sym typeface="Trebuchet MS"/>
              </a:rPr>
              <a:t>A way for people to reduce risks with any activity</a:t>
            </a:r>
            <a:endParaRPr sz="1050" i="1" u="none" strike="noStrike" cap="none" dirty="0">
              <a:solidFill>
                <a:schemeClr val="bg2"/>
              </a:solidFill>
              <a:sym typeface="Arial"/>
            </a:endParaRPr>
          </a:p>
        </p:txBody>
      </p:sp>
      <p:pic>
        <p:nvPicPr>
          <p:cNvPr id="293" name="Google Shape;293;p46"/>
          <p:cNvPicPr preferRelativeResize="0"/>
          <p:nvPr/>
        </p:nvPicPr>
        <p:blipFill rotWithShape="1">
          <a:blip r:embed="rId3">
            <a:alphaModFix/>
          </a:blip>
          <a:srcRect/>
          <a:stretch/>
        </p:blipFill>
        <p:spPr>
          <a:xfrm>
            <a:off x="190675" y="1565612"/>
            <a:ext cx="1846551" cy="1274005"/>
          </a:xfrm>
          <a:prstGeom prst="rect">
            <a:avLst/>
          </a:prstGeom>
          <a:noFill/>
          <a:ln>
            <a:noFill/>
          </a:ln>
        </p:spPr>
      </p:pic>
      <p:pic>
        <p:nvPicPr>
          <p:cNvPr id="294" name="Google Shape;294;p46" descr="A picture containing text, toiletry, skin cream&#10;&#10;Description automatically generated"/>
          <p:cNvPicPr preferRelativeResize="0"/>
          <p:nvPr/>
        </p:nvPicPr>
        <p:blipFill rotWithShape="1">
          <a:blip r:embed="rId4">
            <a:alphaModFix/>
          </a:blip>
          <a:srcRect/>
          <a:stretch/>
        </p:blipFill>
        <p:spPr>
          <a:xfrm>
            <a:off x="1982783" y="2008227"/>
            <a:ext cx="1300957" cy="1943278"/>
          </a:xfrm>
          <a:prstGeom prst="rect">
            <a:avLst/>
          </a:prstGeom>
          <a:noFill/>
          <a:ln>
            <a:noFill/>
          </a:ln>
        </p:spPr>
      </p:pic>
      <p:pic>
        <p:nvPicPr>
          <p:cNvPr id="295" name="Google Shape;295;p46"/>
          <p:cNvPicPr preferRelativeResize="0"/>
          <p:nvPr/>
        </p:nvPicPr>
        <p:blipFill rotWithShape="1">
          <a:blip r:embed="rId5">
            <a:alphaModFix/>
          </a:blip>
          <a:srcRect/>
          <a:stretch/>
        </p:blipFill>
        <p:spPr>
          <a:xfrm>
            <a:off x="3251897" y="1507995"/>
            <a:ext cx="1739747" cy="1532235"/>
          </a:xfrm>
          <a:prstGeom prst="rect">
            <a:avLst/>
          </a:prstGeom>
          <a:noFill/>
          <a:ln>
            <a:noFill/>
          </a:ln>
        </p:spPr>
      </p:pic>
      <p:pic>
        <p:nvPicPr>
          <p:cNvPr id="296" name="Google Shape;296;p46" descr="A person holding a glass of beer&#10;&#10;Description automatically generated"/>
          <p:cNvPicPr preferRelativeResize="0"/>
          <p:nvPr/>
        </p:nvPicPr>
        <p:blipFill rotWithShape="1">
          <a:blip r:embed="rId6">
            <a:alphaModFix/>
          </a:blip>
          <a:srcRect/>
          <a:stretch/>
        </p:blipFill>
        <p:spPr>
          <a:xfrm>
            <a:off x="5085773" y="2202271"/>
            <a:ext cx="1710917" cy="2345770"/>
          </a:xfrm>
          <a:prstGeom prst="rect">
            <a:avLst/>
          </a:prstGeom>
          <a:noFill/>
          <a:ln>
            <a:noFill/>
          </a:ln>
        </p:spPr>
      </p:pic>
      <p:pic>
        <p:nvPicPr>
          <p:cNvPr id="297" name="Google Shape;297;p46"/>
          <p:cNvPicPr preferRelativeResize="0"/>
          <p:nvPr/>
        </p:nvPicPr>
        <p:blipFill rotWithShape="1">
          <a:blip r:embed="rId7">
            <a:alphaModFix/>
          </a:blip>
          <a:srcRect/>
          <a:stretch/>
        </p:blipFill>
        <p:spPr>
          <a:xfrm>
            <a:off x="3060249" y="3483137"/>
            <a:ext cx="1887300" cy="1067306"/>
          </a:xfrm>
          <a:prstGeom prst="rect">
            <a:avLst/>
          </a:prstGeom>
          <a:noFill/>
          <a:ln>
            <a:noFill/>
          </a:ln>
        </p:spPr>
      </p:pic>
      <p:pic>
        <p:nvPicPr>
          <p:cNvPr id="298" name="Google Shape;298;p46"/>
          <p:cNvPicPr preferRelativeResize="0"/>
          <p:nvPr/>
        </p:nvPicPr>
        <p:blipFill rotWithShape="1">
          <a:blip r:embed="rId8">
            <a:alphaModFix/>
          </a:blip>
          <a:srcRect/>
          <a:stretch/>
        </p:blipFill>
        <p:spPr>
          <a:xfrm>
            <a:off x="379222" y="3412833"/>
            <a:ext cx="1799110" cy="1446265"/>
          </a:xfrm>
          <a:prstGeom prst="rect">
            <a:avLst/>
          </a:prstGeom>
          <a:noFill/>
          <a:ln>
            <a:noFill/>
          </a:ln>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9"/>
          <p:cNvSpPr txBox="1"/>
          <p:nvPr/>
        </p:nvSpPr>
        <p:spPr>
          <a:xfrm>
            <a:off x="141104" y="1039389"/>
            <a:ext cx="6390450" cy="425215"/>
          </a:xfrm>
          <a:prstGeom prst="rect">
            <a:avLst/>
          </a:prstGeom>
          <a:noFill/>
          <a:ln>
            <a:noFill/>
          </a:ln>
        </p:spPr>
        <p:txBody>
          <a:bodyPr spcFirstLastPara="1" wrap="square" lIns="68550" tIns="68550" rIns="68550" bIns="68550" anchor="b" anchorCtr="0">
            <a:noAutofit/>
          </a:bodyPr>
          <a:lstStyle/>
          <a:p>
            <a:pPr marL="0" marR="0" lvl="0" indent="0" algn="ctr" rtl="0">
              <a:lnSpc>
                <a:spcPct val="85000"/>
              </a:lnSpc>
              <a:spcBef>
                <a:spcPts val="0"/>
              </a:spcBef>
              <a:spcAft>
                <a:spcPts val="0"/>
              </a:spcAft>
              <a:buClr>
                <a:srgbClr val="000000"/>
              </a:buClr>
              <a:buSzPts val="3150"/>
              <a:buFont typeface="Arial"/>
              <a:buNone/>
            </a:pPr>
            <a:r>
              <a:rPr lang="en-US" sz="3150" dirty="0">
                <a:solidFill>
                  <a:schemeClr val="dk2"/>
                </a:solidFill>
                <a:latin typeface="Corbel"/>
                <a:ea typeface="Corbel"/>
                <a:cs typeface="Corbel"/>
                <a:sym typeface="Corbel"/>
              </a:rPr>
              <a:t>What is </a:t>
            </a:r>
            <a:r>
              <a:rPr lang="en-US" sz="3150" b="0" i="0" u="none" strike="noStrike" cap="none" dirty="0">
                <a:solidFill>
                  <a:schemeClr val="dk2"/>
                </a:solidFill>
                <a:latin typeface="Corbel"/>
                <a:ea typeface="Corbel"/>
                <a:cs typeface="Corbel"/>
                <a:sym typeface="Corbel"/>
              </a:rPr>
              <a:t>Harm Reduction?</a:t>
            </a:r>
            <a:endParaRPr sz="1400" b="0" i="0" u="none" strike="noStrike" cap="none" dirty="0">
              <a:solidFill>
                <a:srgbClr val="000000"/>
              </a:solidFill>
              <a:latin typeface="Arial"/>
              <a:ea typeface="Arial"/>
              <a:cs typeface="Arial"/>
              <a:sym typeface="Arial"/>
            </a:endParaRPr>
          </a:p>
          <a:p>
            <a:pPr marL="0" marR="0" lvl="0" indent="0" algn="ctr" rtl="0">
              <a:lnSpc>
                <a:spcPct val="85000"/>
              </a:lnSpc>
              <a:spcBef>
                <a:spcPts val="0"/>
              </a:spcBef>
              <a:spcAft>
                <a:spcPts val="0"/>
              </a:spcAft>
              <a:buClr>
                <a:schemeClr val="dk2"/>
              </a:buClr>
              <a:buSzPts val="3101"/>
              <a:buFont typeface="Corbel"/>
              <a:buNone/>
            </a:pPr>
            <a:endParaRPr sz="3150" b="0" i="0" u="none" strike="noStrike" cap="none" dirty="0">
              <a:solidFill>
                <a:schemeClr val="dk2"/>
              </a:solidFill>
              <a:latin typeface="Corbel"/>
              <a:ea typeface="Corbel"/>
              <a:cs typeface="Corbel"/>
              <a:sym typeface="Corbel"/>
            </a:endParaRPr>
          </a:p>
        </p:txBody>
      </p:sp>
      <p:sp>
        <p:nvSpPr>
          <p:cNvPr id="325" name="Google Shape;325;p9"/>
          <p:cNvSpPr txBox="1">
            <a:spLocks noGrp="1"/>
          </p:cNvSpPr>
          <p:nvPr>
            <p:ph type="subTitle" idx="1"/>
          </p:nvPr>
        </p:nvSpPr>
        <p:spPr>
          <a:xfrm>
            <a:off x="336637" y="1676252"/>
            <a:ext cx="6300788" cy="3367088"/>
          </a:xfrm>
          <a:prstGeom prst="rect">
            <a:avLst/>
          </a:prstGeom>
          <a:noFill/>
          <a:ln>
            <a:noFill/>
          </a:ln>
        </p:spPr>
        <p:txBody>
          <a:bodyPr spcFirstLastPara="1" wrap="square" lIns="67850" tIns="34525" rIns="67850" bIns="34525" anchor="t" anchorCtr="0">
            <a:noAutofit/>
          </a:bodyPr>
          <a:lstStyle/>
          <a:p>
            <a:pPr lvl="0" indent="-330292" algn="l">
              <a:lnSpc>
                <a:spcPct val="90000"/>
              </a:lnSpc>
              <a:buSzPts val="1601"/>
              <a:buChar char="▪"/>
            </a:pPr>
            <a:r>
              <a:rPr lang="en-US" sz="2200" b="1" dirty="0">
                <a:solidFill>
                  <a:schemeClr val="bg1"/>
                </a:solidFill>
              </a:rPr>
              <a:t>A set of practical strategies that reduce the negative consequences associated with drug use and sex work.</a:t>
            </a:r>
          </a:p>
          <a:p>
            <a:pPr lvl="0" indent="-330292" algn="l">
              <a:lnSpc>
                <a:spcPct val="90000"/>
              </a:lnSpc>
              <a:spcBef>
                <a:spcPts val="900"/>
              </a:spcBef>
              <a:buSzPts val="1601"/>
              <a:buChar char="▪"/>
            </a:pPr>
            <a:r>
              <a:rPr lang="en-US" sz="2200" b="1" dirty="0">
                <a:solidFill>
                  <a:schemeClr val="bg1"/>
                </a:solidFill>
              </a:rPr>
              <a:t>In relation to drug use, it incorporates a spectrum of strategies including </a:t>
            </a:r>
            <a:r>
              <a:rPr lang="en-US" sz="2200" b="1" i="1" dirty="0">
                <a:solidFill>
                  <a:schemeClr val="bg1"/>
                </a:solidFill>
              </a:rPr>
              <a:t>safer use, managed use, abstinence.</a:t>
            </a:r>
          </a:p>
          <a:p>
            <a:pPr lvl="0" indent="-330292" algn="l">
              <a:lnSpc>
                <a:spcPct val="90000"/>
              </a:lnSpc>
              <a:spcBef>
                <a:spcPts val="900"/>
              </a:spcBef>
              <a:buSzPts val="1601"/>
              <a:buChar char="▪"/>
            </a:pPr>
            <a:r>
              <a:rPr lang="en-US" sz="2200" b="1" dirty="0">
                <a:solidFill>
                  <a:schemeClr val="bg1"/>
                </a:solidFill>
              </a:rPr>
              <a:t>Harm reduction strategies meet people "</a:t>
            </a:r>
            <a:r>
              <a:rPr lang="en-US" sz="2200" b="1" i="1" dirty="0">
                <a:solidFill>
                  <a:schemeClr val="bg1"/>
                </a:solidFill>
              </a:rPr>
              <a:t>where they're at“ (but don’t leave them there).</a:t>
            </a:r>
            <a:r>
              <a:rPr lang="en-US" sz="2200" b="1" dirty="0">
                <a:solidFill>
                  <a:schemeClr val="bg1"/>
                </a:solidFill>
              </a:rPr>
              <a:t/>
            </a:r>
            <a:br>
              <a:rPr lang="en-US" sz="2200" b="1" dirty="0">
                <a:solidFill>
                  <a:schemeClr val="bg1"/>
                </a:solidFill>
              </a:rPr>
            </a:br>
            <a:endParaRPr lang="en-US" sz="2200" b="1" dirty="0">
              <a:solidFill>
                <a:schemeClr val="bg1"/>
              </a:solidFill>
            </a:endParaRPr>
          </a:p>
        </p:txBody>
      </p:sp>
    </p:spTree>
    <p:extLst>
      <p:ext uri="{BB962C8B-B14F-4D97-AF65-F5344CB8AC3E}">
        <p14:creationId xmlns:p14="http://schemas.microsoft.com/office/powerpoint/2010/main" val="125810420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50" descr="Image preview"/>
          <p:cNvPicPr preferRelativeResize="0"/>
          <p:nvPr/>
        </p:nvPicPr>
        <p:blipFill rotWithShape="1">
          <a:blip r:embed="rId3">
            <a:alphaModFix/>
          </a:blip>
          <a:srcRect/>
          <a:stretch/>
        </p:blipFill>
        <p:spPr>
          <a:xfrm>
            <a:off x="1209609" y="1420167"/>
            <a:ext cx="4818430" cy="3723333"/>
          </a:xfrm>
          <a:prstGeom prst="rect">
            <a:avLst/>
          </a:prstGeom>
          <a:noFill/>
          <a:ln>
            <a:noFill/>
          </a:ln>
        </p:spPr>
      </p:pic>
      <p:sp>
        <p:nvSpPr>
          <p:cNvPr id="380" name="Google Shape;380;p50"/>
          <p:cNvSpPr txBox="1"/>
          <p:nvPr/>
        </p:nvSpPr>
        <p:spPr>
          <a:xfrm>
            <a:off x="1492876" y="423925"/>
            <a:ext cx="4061791" cy="58473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3200" i="0" u="none" strike="noStrike" cap="none" dirty="0">
                <a:solidFill>
                  <a:srgbClr val="099BDD"/>
                </a:solidFill>
                <a:latin typeface="Corbel"/>
                <a:ea typeface="Arial"/>
                <a:cs typeface="Corbel"/>
                <a:sym typeface="Arial"/>
              </a:rPr>
              <a:t>Stages of Change</a:t>
            </a:r>
            <a:endParaRPr sz="3200" i="0" u="none" strike="noStrike" cap="none" dirty="0">
              <a:solidFill>
                <a:srgbClr val="099BDD"/>
              </a:solidFill>
              <a:latin typeface="Corbel"/>
              <a:ea typeface="Arial"/>
              <a:cs typeface="Corbel"/>
              <a:sym typeface="Arial"/>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68"/>
        <p:cNvGrpSpPr/>
        <p:nvPr/>
      </p:nvGrpSpPr>
      <p:grpSpPr>
        <a:xfrm>
          <a:off x="0" y="0"/>
          <a:ext cx="0" cy="0"/>
          <a:chOff x="0" y="0"/>
          <a:chExt cx="0" cy="0"/>
        </a:xfrm>
      </p:grpSpPr>
      <p:sp>
        <p:nvSpPr>
          <p:cNvPr id="369" name="Google Shape;369;p11"/>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3000"/>
              <a:buNone/>
            </a:pPr>
            <a:r>
              <a:rPr lang="en-US" dirty="0"/>
              <a:t>Harm Reduction Relationships</a:t>
            </a:r>
            <a:endParaRPr dirty="0"/>
          </a:p>
        </p:txBody>
      </p:sp>
      <p:sp>
        <p:nvSpPr>
          <p:cNvPr id="370" name="Google Shape;370;p11"/>
          <p:cNvSpPr txBox="1">
            <a:spLocks noGrp="1"/>
          </p:cNvSpPr>
          <p:nvPr>
            <p:ph type="body" idx="1"/>
          </p:nvPr>
        </p:nvSpPr>
        <p:spPr>
          <a:xfrm>
            <a:off x="513764" y="1508760"/>
            <a:ext cx="5829300" cy="3154800"/>
          </a:xfrm>
          <a:prstGeom prst="rect">
            <a:avLst/>
          </a:prstGeom>
          <a:noFill/>
          <a:ln>
            <a:noFill/>
          </a:ln>
        </p:spPr>
        <p:txBody>
          <a:bodyPr spcFirstLastPara="1" wrap="square" lIns="91425" tIns="91425" rIns="91425" bIns="91425" anchor="t" anchorCtr="0">
            <a:noAutofit/>
          </a:bodyPr>
          <a:lstStyle/>
          <a:p>
            <a:pPr marL="457200" marR="0" lvl="0" indent="-330292" algn="l" rtl="0">
              <a:lnSpc>
                <a:spcPct val="90000"/>
              </a:lnSpc>
              <a:spcBef>
                <a:spcPts val="900"/>
              </a:spcBef>
              <a:spcAft>
                <a:spcPts val="0"/>
              </a:spcAft>
              <a:buClr>
                <a:schemeClr val="lt1"/>
              </a:buClr>
              <a:buSzPts val="1601"/>
              <a:buFont typeface="Noto Sans Symbols"/>
              <a:buChar char="▪"/>
            </a:pPr>
            <a:r>
              <a:rPr lang="en-US" sz="2000" b="1" dirty="0"/>
              <a:t>Start where the individual “is at” not where others want/think they should be</a:t>
            </a:r>
            <a:endParaRPr sz="2000" b="1" dirty="0"/>
          </a:p>
          <a:p>
            <a:pPr marL="457200" marR="0" lvl="0" indent="-228628" algn="l" rtl="0">
              <a:lnSpc>
                <a:spcPct val="90000"/>
              </a:lnSpc>
              <a:spcBef>
                <a:spcPts val="900"/>
              </a:spcBef>
              <a:spcAft>
                <a:spcPts val="0"/>
              </a:spcAft>
              <a:buClr>
                <a:schemeClr val="lt1"/>
              </a:buClr>
              <a:buSzPts val="1601"/>
              <a:buFont typeface="Noto Sans Symbols"/>
              <a:buNone/>
            </a:pPr>
            <a:endParaRPr sz="2000" b="1" dirty="0"/>
          </a:p>
          <a:p>
            <a:pPr marL="457200" marR="0" lvl="0" indent="-330292" algn="l" rtl="0">
              <a:lnSpc>
                <a:spcPct val="90000"/>
              </a:lnSpc>
              <a:spcBef>
                <a:spcPts val="900"/>
              </a:spcBef>
              <a:spcAft>
                <a:spcPts val="0"/>
              </a:spcAft>
              <a:buClr>
                <a:schemeClr val="lt1"/>
              </a:buClr>
              <a:buSzPts val="1601"/>
              <a:buFont typeface="Noto Sans Symbols"/>
              <a:buChar char="▪"/>
            </a:pPr>
            <a:r>
              <a:rPr lang="en-US" sz="2000" b="1" dirty="0"/>
              <a:t>View drug use as a behavior that may cause harm</a:t>
            </a:r>
            <a:endParaRPr sz="2000" b="1" dirty="0"/>
          </a:p>
          <a:p>
            <a:pPr marL="914400" lvl="1" indent="-323850" algn="l" rtl="0">
              <a:lnSpc>
                <a:spcPct val="90000"/>
              </a:lnSpc>
              <a:spcBef>
                <a:spcPts val="150"/>
              </a:spcBef>
              <a:spcAft>
                <a:spcPts val="0"/>
              </a:spcAft>
              <a:buSzPts val="1500"/>
              <a:buChar char="▪"/>
            </a:pPr>
            <a:r>
              <a:rPr lang="en-US" sz="2000" b="1" dirty="0"/>
              <a:t>Focus on harm(s), NOT drug(s)</a:t>
            </a:r>
            <a:endParaRPr sz="2000" b="1" dirty="0"/>
          </a:p>
          <a:p>
            <a:pPr marL="257175" lvl="1" indent="0" algn="l" rtl="0">
              <a:lnSpc>
                <a:spcPct val="90000"/>
              </a:lnSpc>
              <a:spcBef>
                <a:spcPts val="150"/>
              </a:spcBef>
              <a:spcAft>
                <a:spcPts val="0"/>
              </a:spcAft>
              <a:buSzPts val="1500"/>
              <a:buNone/>
            </a:pPr>
            <a:endParaRPr sz="2000" b="1" dirty="0"/>
          </a:p>
          <a:p>
            <a:pPr marL="457200" marR="0" lvl="0" indent="-330292" algn="l" rtl="0">
              <a:lnSpc>
                <a:spcPct val="90000"/>
              </a:lnSpc>
              <a:spcBef>
                <a:spcPts val="900"/>
              </a:spcBef>
              <a:spcAft>
                <a:spcPts val="0"/>
              </a:spcAft>
              <a:buClr>
                <a:schemeClr val="lt1"/>
              </a:buClr>
              <a:buSzPts val="1601"/>
              <a:buFont typeface="Noto Sans Symbols"/>
              <a:buChar char="▪"/>
            </a:pPr>
            <a:r>
              <a:rPr lang="en-US" sz="2000" b="1" dirty="0"/>
              <a:t>Success = “any positive change”</a:t>
            </a:r>
            <a:endParaRPr sz="2000" b="1" dirty="0"/>
          </a:p>
          <a:p>
            <a:pPr marL="914400" lvl="1" indent="-228600" algn="l" rtl="0">
              <a:lnSpc>
                <a:spcPct val="90000"/>
              </a:lnSpc>
              <a:spcBef>
                <a:spcPts val="150"/>
              </a:spcBef>
              <a:spcAft>
                <a:spcPts val="0"/>
              </a:spcAft>
              <a:buSzPts val="1500"/>
              <a:buNone/>
            </a:pPr>
            <a:endParaRPr dirty="0"/>
          </a:p>
        </p:txBody>
      </p:sp>
      <p:sp>
        <p:nvSpPr>
          <p:cNvPr id="371" name="Google Shape;371;p11"/>
          <p:cNvSpPr/>
          <p:nvPr/>
        </p:nvSpPr>
        <p:spPr>
          <a:xfrm>
            <a:off x="3311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
        <p:nvSpPr>
          <p:cNvPr id="372" name="Google Shape;372;p11"/>
          <p:cNvSpPr/>
          <p:nvPr/>
        </p:nvSpPr>
        <p:spPr>
          <a:xfrm>
            <a:off x="3311820" y="2417862"/>
            <a:ext cx="234360"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US" sz="1400" b="0" i="0" u="none" strike="noStrike" cap="none">
                <a:solidFill>
                  <a:srgbClr val="000000"/>
                </a:solidFill>
                <a:latin typeface="Arial"/>
                <a:ea typeface="Arial"/>
                <a:cs typeface="Arial"/>
                <a:sym typeface="Arial"/>
              </a:rPr>
              <a:t> </a:t>
            </a:r>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385" name="Google Shape;385;p51"/>
          <p:cNvSpPr txBox="1"/>
          <p:nvPr/>
        </p:nvSpPr>
        <p:spPr>
          <a:xfrm>
            <a:off x="121856" y="1131606"/>
            <a:ext cx="6640200" cy="425100"/>
          </a:xfrm>
          <a:prstGeom prst="rect">
            <a:avLst/>
          </a:prstGeom>
          <a:noFill/>
          <a:ln>
            <a:noFill/>
          </a:ln>
        </p:spPr>
        <p:txBody>
          <a:bodyPr spcFirstLastPara="1" wrap="square" lIns="68550" tIns="68550" rIns="68550" bIns="68550" anchor="b" anchorCtr="0">
            <a:noAutofit/>
          </a:bodyPr>
          <a:lstStyle/>
          <a:p>
            <a:pPr marL="0" marR="0" lvl="0" indent="0" algn="ctr" rtl="0">
              <a:lnSpc>
                <a:spcPct val="85000"/>
              </a:lnSpc>
              <a:spcBef>
                <a:spcPts val="0"/>
              </a:spcBef>
              <a:spcAft>
                <a:spcPts val="0"/>
              </a:spcAft>
              <a:buClr>
                <a:srgbClr val="000000"/>
              </a:buClr>
              <a:buSzPts val="3000"/>
              <a:buFont typeface="Arial"/>
              <a:buNone/>
            </a:pPr>
            <a:r>
              <a:rPr lang="en-US" sz="3200" b="0" i="0" u="none" strike="noStrike" cap="none" dirty="0">
                <a:solidFill>
                  <a:schemeClr val="dk2"/>
                </a:solidFill>
                <a:latin typeface="Corbel"/>
                <a:ea typeface="Corbel"/>
                <a:cs typeface="Corbel"/>
                <a:sym typeface="Corbel"/>
              </a:rPr>
              <a:t>Harm Reduction</a:t>
            </a:r>
            <a:endParaRPr sz="3200" dirty="0"/>
          </a:p>
          <a:p>
            <a:pPr marL="0" marR="0" lvl="0" indent="0" algn="ctr" rtl="0">
              <a:lnSpc>
                <a:spcPct val="85000"/>
              </a:lnSpc>
              <a:spcBef>
                <a:spcPts val="0"/>
              </a:spcBef>
              <a:spcAft>
                <a:spcPts val="0"/>
              </a:spcAft>
              <a:buClr>
                <a:srgbClr val="000000"/>
              </a:buClr>
              <a:buSzPts val="3000"/>
              <a:buFont typeface="Arial"/>
              <a:buNone/>
            </a:pPr>
            <a:r>
              <a:rPr lang="en-US" sz="3000" b="0" i="1" u="none" strike="noStrike" cap="none" dirty="0">
                <a:solidFill>
                  <a:schemeClr val="dk2"/>
                </a:solidFill>
                <a:latin typeface="Corbel"/>
                <a:ea typeface="Corbel"/>
                <a:cs typeface="Corbel"/>
                <a:sym typeface="Corbel"/>
              </a:rPr>
              <a:t>Performed by Tapestry</a:t>
            </a:r>
            <a:br>
              <a:rPr lang="en-US" sz="3000" b="0" i="1" u="none" strike="noStrike" cap="none" dirty="0">
                <a:solidFill>
                  <a:schemeClr val="dk2"/>
                </a:solidFill>
                <a:latin typeface="Corbel"/>
                <a:ea typeface="Corbel"/>
                <a:cs typeface="Corbel"/>
                <a:sym typeface="Corbel"/>
              </a:rPr>
            </a:br>
            <a:endParaRPr sz="3000" b="0" i="1" u="none" strike="noStrike" cap="none" dirty="0">
              <a:solidFill>
                <a:schemeClr val="dk2"/>
              </a:solidFill>
              <a:latin typeface="Corbel"/>
              <a:ea typeface="Corbel"/>
              <a:cs typeface="Corbel"/>
              <a:sym typeface="Corbel"/>
            </a:endParaRPr>
          </a:p>
        </p:txBody>
      </p:sp>
      <p:sp>
        <p:nvSpPr>
          <p:cNvPr id="386" name="Google Shape;386;p51"/>
          <p:cNvSpPr txBox="1">
            <a:spLocks noGrp="1"/>
          </p:cNvSpPr>
          <p:nvPr>
            <p:ph type="body" idx="2"/>
          </p:nvPr>
        </p:nvSpPr>
        <p:spPr>
          <a:xfrm>
            <a:off x="333515" y="1429348"/>
            <a:ext cx="6390600" cy="3315827"/>
          </a:xfrm>
          <a:prstGeom prst="rect">
            <a:avLst/>
          </a:prstGeom>
          <a:noFill/>
          <a:ln>
            <a:noFill/>
          </a:ln>
        </p:spPr>
        <p:txBody>
          <a:bodyPr spcFirstLastPara="1" wrap="square" lIns="91425" tIns="91425" rIns="91425" bIns="91425" anchor="ctr" anchorCtr="0">
            <a:noAutofit/>
          </a:bodyPr>
          <a:lstStyle/>
          <a:p>
            <a:pPr marL="126908" lvl="0" indent="0" algn="l" rtl="0">
              <a:lnSpc>
                <a:spcPct val="90000"/>
              </a:lnSpc>
              <a:spcBef>
                <a:spcPts val="0"/>
              </a:spcBef>
              <a:spcAft>
                <a:spcPts val="0"/>
              </a:spcAft>
              <a:buSzPts val="1601"/>
              <a:buNone/>
            </a:pPr>
            <a:endParaRPr sz="1200" dirty="0"/>
          </a:p>
          <a:p>
            <a:pPr marL="514322" lvl="0" indent="-285750" algn="l" rtl="0">
              <a:lnSpc>
                <a:spcPct val="90000"/>
              </a:lnSpc>
              <a:spcBef>
                <a:spcPts val="0"/>
              </a:spcBef>
              <a:spcAft>
                <a:spcPts val="0"/>
              </a:spcAft>
              <a:buSzPts val="1601"/>
              <a:buChar char="▪"/>
            </a:pPr>
            <a:r>
              <a:rPr lang="en-US" sz="1800" b="1" dirty="0"/>
              <a:t>Harm Reduction Sites</a:t>
            </a:r>
            <a:endParaRPr sz="1800" b="1" dirty="0"/>
          </a:p>
          <a:p>
            <a:pPr marL="971522" lvl="1" indent="-285750" algn="l" rtl="0">
              <a:lnSpc>
                <a:spcPct val="90000"/>
              </a:lnSpc>
              <a:spcBef>
                <a:spcPts val="150"/>
              </a:spcBef>
              <a:spcAft>
                <a:spcPts val="0"/>
              </a:spcAft>
              <a:buSzPts val="1500"/>
              <a:buChar char="▪"/>
            </a:pPr>
            <a:r>
              <a:rPr lang="en-US" sz="1800" b="1" dirty="0"/>
              <a:t>Needle exchange</a:t>
            </a:r>
            <a:endParaRPr sz="1800" b="1" dirty="0"/>
          </a:p>
          <a:p>
            <a:pPr marL="971522" lvl="1" indent="-285750" algn="l" rtl="0">
              <a:lnSpc>
                <a:spcPct val="90000"/>
              </a:lnSpc>
              <a:spcBef>
                <a:spcPts val="150"/>
              </a:spcBef>
              <a:spcAft>
                <a:spcPts val="0"/>
              </a:spcAft>
              <a:buSzPts val="1500"/>
              <a:buChar char="▪"/>
            </a:pPr>
            <a:r>
              <a:rPr lang="en-US" sz="1800" b="1" dirty="0" err="1"/>
              <a:t>Narcan</a:t>
            </a:r>
            <a:r>
              <a:rPr lang="en-US" sz="1800" b="1" dirty="0"/>
              <a:t> distribution</a:t>
            </a:r>
            <a:endParaRPr sz="1800" b="1" dirty="0"/>
          </a:p>
          <a:p>
            <a:pPr marL="971522" lvl="1" indent="-285750" algn="l" rtl="0">
              <a:lnSpc>
                <a:spcPct val="90000"/>
              </a:lnSpc>
              <a:spcBef>
                <a:spcPts val="150"/>
              </a:spcBef>
              <a:spcAft>
                <a:spcPts val="0"/>
              </a:spcAft>
              <a:buSzPts val="1500"/>
              <a:buChar char="▪"/>
            </a:pPr>
            <a:r>
              <a:rPr lang="en-US" sz="1800" b="1" dirty="0"/>
              <a:t>Drug board</a:t>
            </a:r>
            <a:endParaRPr sz="1800" b="1" dirty="0"/>
          </a:p>
          <a:p>
            <a:pPr marL="971522" lvl="1" indent="-285750" algn="l" rtl="0">
              <a:lnSpc>
                <a:spcPct val="90000"/>
              </a:lnSpc>
              <a:spcBef>
                <a:spcPts val="150"/>
              </a:spcBef>
              <a:spcAft>
                <a:spcPts val="0"/>
              </a:spcAft>
              <a:buSzPts val="1500"/>
              <a:buChar char="▪"/>
            </a:pPr>
            <a:r>
              <a:rPr lang="en-US" sz="1800" b="1" dirty="0"/>
              <a:t>Drug testing</a:t>
            </a:r>
            <a:endParaRPr sz="1800" b="1" dirty="0"/>
          </a:p>
          <a:p>
            <a:pPr marL="971522" lvl="1" indent="-285750" algn="l" rtl="0">
              <a:lnSpc>
                <a:spcPct val="90000"/>
              </a:lnSpc>
              <a:spcBef>
                <a:spcPts val="150"/>
              </a:spcBef>
              <a:spcAft>
                <a:spcPts val="0"/>
              </a:spcAft>
              <a:buSzPts val="1500"/>
              <a:buChar char="▪"/>
            </a:pPr>
            <a:r>
              <a:rPr lang="en-US" sz="1800" b="1" dirty="0"/>
              <a:t>STD testing</a:t>
            </a:r>
            <a:endParaRPr sz="1800" b="1" dirty="0"/>
          </a:p>
          <a:p>
            <a:pPr marL="971522" lvl="1" indent="-285750" algn="l" rtl="0">
              <a:lnSpc>
                <a:spcPct val="90000"/>
              </a:lnSpc>
              <a:spcBef>
                <a:spcPts val="150"/>
              </a:spcBef>
              <a:spcAft>
                <a:spcPts val="0"/>
              </a:spcAft>
              <a:buSzPts val="1500"/>
              <a:buChar char="▪"/>
            </a:pPr>
            <a:r>
              <a:rPr lang="en-US" sz="1800" b="1" dirty="0"/>
              <a:t>Connection with harm reductionists </a:t>
            </a:r>
            <a:endParaRPr sz="1800" b="1" dirty="0"/>
          </a:p>
          <a:p>
            <a:pPr marL="971522" lvl="1" indent="-285750" algn="l" rtl="0">
              <a:lnSpc>
                <a:spcPct val="90000"/>
              </a:lnSpc>
              <a:spcBef>
                <a:spcPts val="150"/>
              </a:spcBef>
              <a:spcAft>
                <a:spcPts val="0"/>
              </a:spcAft>
              <a:buSzPts val="1500"/>
              <a:buChar char="▪"/>
            </a:pPr>
            <a:r>
              <a:rPr lang="en-US" sz="1800" b="1" dirty="0"/>
              <a:t>Wound care</a:t>
            </a:r>
            <a:endParaRPr sz="1800" b="1" dirty="0"/>
          </a:p>
          <a:p>
            <a:pPr marL="514322" lvl="0" indent="-285750" algn="l" rtl="0">
              <a:lnSpc>
                <a:spcPct val="90000"/>
              </a:lnSpc>
              <a:spcBef>
                <a:spcPts val="0"/>
              </a:spcBef>
              <a:spcAft>
                <a:spcPts val="0"/>
              </a:spcAft>
              <a:buSzPts val="1601"/>
              <a:buChar char="▪"/>
            </a:pPr>
            <a:r>
              <a:rPr lang="en-US" sz="1800" b="1" dirty="0"/>
              <a:t>Harm Reduction Outreach/Van</a:t>
            </a:r>
            <a:endParaRPr sz="1800" b="1" dirty="0"/>
          </a:p>
          <a:p>
            <a:pPr marL="971522" lvl="1" indent="-285750" algn="l" rtl="0">
              <a:lnSpc>
                <a:spcPct val="90000"/>
              </a:lnSpc>
              <a:spcBef>
                <a:spcPts val="150"/>
              </a:spcBef>
              <a:spcAft>
                <a:spcPts val="0"/>
              </a:spcAft>
              <a:buSzPts val="1500"/>
              <a:buChar char="▪"/>
            </a:pPr>
            <a:r>
              <a:rPr lang="en-US" sz="1800" b="1" dirty="0"/>
              <a:t>Same services offered at people’s homes or through a mobile site</a:t>
            </a:r>
            <a:endParaRPr sz="1800" b="1"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0"/>
        <p:cNvGrpSpPr/>
        <p:nvPr/>
      </p:nvGrpSpPr>
      <p:grpSpPr>
        <a:xfrm>
          <a:off x="0" y="0"/>
          <a:ext cx="0" cy="0"/>
          <a:chOff x="0" y="0"/>
          <a:chExt cx="0" cy="0"/>
        </a:xfrm>
      </p:grpSpPr>
      <p:sp>
        <p:nvSpPr>
          <p:cNvPr id="391" name="Google Shape;391;p14"/>
          <p:cNvSpPr txBox="1"/>
          <p:nvPr/>
        </p:nvSpPr>
        <p:spPr>
          <a:xfrm>
            <a:off x="130675" y="1272705"/>
            <a:ext cx="6640200" cy="425100"/>
          </a:xfrm>
          <a:prstGeom prst="rect">
            <a:avLst/>
          </a:prstGeom>
          <a:noFill/>
          <a:ln>
            <a:noFill/>
          </a:ln>
        </p:spPr>
        <p:txBody>
          <a:bodyPr spcFirstLastPara="1" wrap="square" lIns="68550" tIns="68550" rIns="68550" bIns="68550" anchor="b" anchorCtr="0">
            <a:noAutofit/>
          </a:bodyPr>
          <a:lstStyle/>
          <a:p>
            <a:pPr lvl="0" algn="ctr">
              <a:lnSpc>
                <a:spcPct val="85000"/>
              </a:lnSpc>
              <a:buSzPts val="3000"/>
            </a:pPr>
            <a:r>
              <a:rPr lang="en-US" sz="3200" dirty="0">
                <a:solidFill>
                  <a:schemeClr val="dk2"/>
                </a:solidFill>
                <a:latin typeface="Corbel"/>
                <a:ea typeface="Corbel"/>
                <a:cs typeface="Corbel"/>
                <a:sym typeface="Corbel"/>
              </a:rPr>
              <a:t>Harm Reduction</a:t>
            </a:r>
            <a:endParaRPr lang="en-US" sz="3200" dirty="0"/>
          </a:p>
          <a:p>
            <a:pPr lvl="0" algn="ctr">
              <a:lnSpc>
                <a:spcPct val="85000"/>
              </a:lnSpc>
              <a:buSzPts val="3000"/>
            </a:pPr>
            <a:r>
              <a:rPr lang="en-US" sz="3000" i="1" dirty="0">
                <a:solidFill>
                  <a:schemeClr val="dk2"/>
                </a:solidFill>
                <a:latin typeface="Corbel"/>
                <a:ea typeface="Corbel"/>
                <a:cs typeface="Corbel"/>
                <a:sym typeface="Corbel"/>
              </a:rPr>
              <a:t>Performed by DART Officers</a:t>
            </a:r>
            <a:br>
              <a:rPr lang="en-US" sz="3000" i="1" dirty="0">
                <a:solidFill>
                  <a:schemeClr val="dk2"/>
                </a:solidFill>
                <a:latin typeface="Corbel"/>
                <a:ea typeface="Corbel"/>
                <a:cs typeface="Corbel"/>
                <a:sym typeface="Corbel"/>
              </a:rPr>
            </a:br>
            <a:endParaRPr lang="en-US" sz="3000" i="1" dirty="0">
              <a:solidFill>
                <a:schemeClr val="dk2"/>
              </a:solidFill>
              <a:latin typeface="Corbel"/>
              <a:ea typeface="Corbel"/>
              <a:cs typeface="Corbel"/>
              <a:sym typeface="Corbel"/>
            </a:endParaRPr>
          </a:p>
        </p:txBody>
      </p:sp>
      <p:grpSp>
        <p:nvGrpSpPr>
          <p:cNvPr id="393" name="Google Shape;393;p14"/>
          <p:cNvGrpSpPr/>
          <p:nvPr/>
        </p:nvGrpSpPr>
        <p:grpSpPr>
          <a:xfrm>
            <a:off x="1091198" y="1621073"/>
            <a:ext cx="4740450" cy="3396104"/>
            <a:chOff x="687362" y="-6552"/>
            <a:chExt cx="3197274" cy="3053063"/>
          </a:xfrm>
        </p:grpSpPr>
        <p:sp>
          <p:nvSpPr>
            <p:cNvPr id="394" name="Google Shape;394;p14"/>
            <p:cNvSpPr/>
            <p:nvPr/>
          </p:nvSpPr>
          <p:spPr>
            <a:xfrm>
              <a:off x="687362" y="1488"/>
              <a:ext cx="1522511" cy="91350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14"/>
            <p:cNvSpPr txBox="1"/>
            <p:nvPr/>
          </p:nvSpPr>
          <p:spPr>
            <a:xfrm>
              <a:off x="699428" y="-6552"/>
              <a:ext cx="1522511" cy="91350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lt1"/>
                  </a:solidFill>
                  <a:latin typeface="Corbel"/>
                  <a:ea typeface="Arial"/>
                  <a:cs typeface="Corbel"/>
                  <a:sym typeface="Arial"/>
                </a:rPr>
                <a:t>Use of </a:t>
              </a:r>
              <a:r>
                <a:rPr lang="en-US" sz="1600" b="1" i="0" u="none" strike="noStrike" cap="none" dirty="0" err="1">
                  <a:solidFill>
                    <a:schemeClr val="lt1"/>
                  </a:solidFill>
                  <a:latin typeface="Corbel"/>
                  <a:ea typeface="Arial"/>
                  <a:cs typeface="Corbel"/>
                  <a:sym typeface="Arial"/>
                </a:rPr>
                <a:t>Narcan</a:t>
              </a:r>
              <a:r>
                <a:rPr lang="en-US" sz="1600" b="1" i="0" u="none" strike="noStrike" cap="none" dirty="0">
                  <a:solidFill>
                    <a:schemeClr val="lt1"/>
                  </a:solidFill>
                  <a:latin typeface="Corbel"/>
                  <a:ea typeface="Arial"/>
                  <a:cs typeface="Corbel"/>
                  <a:sym typeface="Arial"/>
                </a:rPr>
                <a:t> to reverse an overdose</a:t>
              </a:r>
              <a:endParaRPr sz="1600" b="1" i="0" u="none" strike="noStrike" cap="none" dirty="0">
                <a:solidFill>
                  <a:schemeClr val="lt1"/>
                </a:solidFill>
                <a:latin typeface="Corbel"/>
                <a:ea typeface="Arial"/>
                <a:cs typeface="Corbel"/>
                <a:sym typeface="Arial"/>
              </a:endParaRPr>
            </a:p>
          </p:txBody>
        </p:sp>
        <p:sp>
          <p:nvSpPr>
            <p:cNvPr id="396" name="Google Shape;396;p14"/>
            <p:cNvSpPr/>
            <p:nvPr/>
          </p:nvSpPr>
          <p:spPr>
            <a:xfrm>
              <a:off x="2362125" y="1488"/>
              <a:ext cx="1522511" cy="91350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14"/>
            <p:cNvSpPr txBox="1"/>
            <p:nvPr/>
          </p:nvSpPr>
          <p:spPr>
            <a:xfrm>
              <a:off x="2362125" y="1488"/>
              <a:ext cx="1522511" cy="91350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lt1"/>
                  </a:solidFill>
                  <a:latin typeface="Arial"/>
                  <a:ea typeface="Arial"/>
                  <a:cs typeface="Arial"/>
                  <a:sym typeface="Arial"/>
                </a:rPr>
                <a:t>Targeted </a:t>
              </a:r>
              <a:r>
                <a:rPr lang="en-US" sz="1600" b="1" i="0" u="none" strike="noStrike" cap="none" dirty="0" err="1">
                  <a:solidFill>
                    <a:schemeClr val="lt1"/>
                  </a:solidFill>
                  <a:latin typeface="Arial"/>
                  <a:ea typeface="Arial"/>
                  <a:cs typeface="Arial"/>
                  <a:sym typeface="Arial"/>
                </a:rPr>
                <a:t>Narcan</a:t>
              </a:r>
              <a:r>
                <a:rPr lang="en-US" sz="1600" b="1" i="0" u="none" strike="noStrike" cap="none" dirty="0">
                  <a:solidFill>
                    <a:schemeClr val="lt1"/>
                  </a:solidFill>
                  <a:latin typeface="Arial"/>
                  <a:ea typeface="Arial"/>
                  <a:cs typeface="Arial"/>
                  <a:sym typeface="Arial"/>
                </a:rPr>
                <a:t> distribution to those most at risk</a:t>
              </a:r>
              <a:endParaRPr sz="1600" b="1" i="0" u="none" strike="noStrike" cap="none" dirty="0">
                <a:solidFill>
                  <a:schemeClr val="lt1"/>
                </a:solidFill>
                <a:latin typeface="Arial"/>
                <a:ea typeface="Arial"/>
                <a:cs typeface="Arial"/>
                <a:sym typeface="Arial"/>
              </a:endParaRPr>
            </a:p>
          </p:txBody>
        </p:sp>
        <p:sp>
          <p:nvSpPr>
            <p:cNvPr id="398" name="Google Shape;398;p14"/>
            <p:cNvSpPr/>
            <p:nvPr/>
          </p:nvSpPr>
          <p:spPr>
            <a:xfrm>
              <a:off x="687362" y="1067246"/>
              <a:ext cx="1522511" cy="91350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14"/>
            <p:cNvSpPr txBox="1"/>
            <p:nvPr/>
          </p:nvSpPr>
          <p:spPr>
            <a:xfrm>
              <a:off x="687362" y="1067246"/>
              <a:ext cx="1522511" cy="91350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lt1"/>
                  </a:solidFill>
                  <a:latin typeface="Corbel"/>
                  <a:ea typeface="Arial"/>
                  <a:cs typeface="Corbel"/>
                  <a:sym typeface="Arial"/>
                </a:rPr>
                <a:t>Information about not using alone</a:t>
              </a:r>
              <a:endParaRPr sz="1600" b="1" i="0" u="none" strike="noStrike" cap="none" dirty="0">
                <a:solidFill>
                  <a:schemeClr val="lt1"/>
                </a:solidFill>
                <a:latin typeface="Corbel"/>
                <a:ea typeface="Arial"/>
                <a:cs typeface="Corbel"/>
                <a:sym typeface="Arial"/>
              </a:endParaRPr>
            </a:p>
          </p:txBody>
        </p:sp>
        <p:sp>
          <p:nvSpPr>
            <p:cNvPr id="400" name="Google Shape;400;p14"/>
            <p:cNvSpPr/>
            <p:nvPr/>
          </p:nvSpPr>
          <p:spPr>
            <a:xfrm>
              <a:off x="2362125" y="1067246"/>
              <a:ext cx="1522511" cy="91350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14"/>
            <p:cNvSpPr txBox="1"/>
            <p:nvPr/>
          </p:nvSpPr>
          <p:spPr>
            <a:xfrm>
              <a:off x="2362125" y="1067246"/>
              <a:ext cx="1522511" cy="91350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lt1"/>
                  </a:solidFill>
                  <a:latin typeface="Corbel"/>
                  <a:ea typeface="Arial"/>
                  <a:cs typeface="Corbel"/>
                  <a:sym typeface="Arial"/>
                </a:rPr>
                <a:t>Information on risks associated with post incarceration and post detox</a:t>
              </a:r>
              <a:endParaRPr sz="1600" b="1" i="0" u="none" strike="noStrike" cap="none" dirty="0">
                <a:solidFill>
                  <a:schemeClr val="lt1"/>
                </a:solidFill>
                <a:latin typeface="Corbel"/>
                <a:ea typeface="Arial"/>
                <a:cs typeface="Corbel"/>
                <a:sym typeface="Arial"/>
              </a:endParaRPr>
            </a:p>
          </p:txBody>
        </p:sp>
        <p:sp>
          <p:nvSpPr>
            <p:cNvPr id="402" name="Google Shape;402;p14"/>
            <p:cNvSpPr/>
            <p:nvPr/>
          </p:nvSpPr>
          <p:spPr>
            <a:xfrm>
              <a:off x="1524744" y="2133004"/>
              <a:ext cx="1522511" cy="913507"/>
            </a:xfrm>
            <a:prstGeom prst="rect">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14"/>
            <p:cNvSpPr txBox="1"/>
            <p:nvPr/>
          </p:nvSpPr>
          <p:spPr>
            <a:xfrm>
              <a:off x="1524744" y="2133004"/>
              <a:ext cx="1522511" cy="913507"/>
            </a:xfrm>
            <a:prstGeom prst="rect">
              <a:avLst/>
            </a:prstGeom>
            <a:noFill/>
            <a:ln>
              <a:noFill/>
            </a:ln>
          </p:spPr>
          <p:txBody>
            <a:bodyPr spcFirstLastPara="1" wrap="square" lIns="45700" tIns="45700" rIns="45700" bIns="45700" anchor="ctr" anchorCtr="0">
              <a:noAutofit/>
            </a:bodyPr>
            <a:lstStyle/>
            <a:p>
              <a:pPr marL="0" marR="0" lvl="0" indent="0" algn="ctr" rtl="0">
                <a:lnSpc>
                  <a:spcPct val="90000"/>
                </a:lnSpc>
                <a:spcBef>
                  <a:spcPts val="0"/>
                </a:spcBef>
                <a:spcAft>
                  <a:spcPts val="0"/>
                </a:spcAft>
                <a:buNone/>
              </a:pPr>
              <a:r>
                <a:rPr lang="en-US" sz="1600" b="1" i="0" u="none" strike="noStrike" cap="none" dirty="0">
                  <a:solidFill>
                    <a:schemeClr val="lt1"/>
                  </a:solidFill>
                  <a:latin typeface="Corbel"/>
                  <a:ea typeface="Arial"/>
                  <a:cs typeface="Corbel"/>
                  <a:sym typeface="Arial"/>
                </a:rPr>
                <a:t>Referrals to other resources: Tapestry, DART recovery Coaches, Detox </a:t>
              </a:r>
              <a:r>
                <a:rPr lang="en-US" sz="1600" b="1" dirty="0">
                  <a:solidFill>
                    <a:schemeClr val="lt1"/>
                  </a:solidFill>
                  <a:latin typeface="Corbel"/>
                  <a:cs typeface="Corbel"/>
                </a:rPr>
                <a:t>etc.</a:t>
              </a:r>
              <a:endParaRPr sz="1600" b="1" i="0" u="none" strike="noStrike" cap="none" dirty="0">
                <a:solidFill>
                  <a:schemeClr val="lt1"/>
                </a:solidFill>
                <a:latin typeface="Corbel"/>
                <a:ea typeface="Arial"/>
                <a:cs typeface="Corbel"/>
                <a:sym typeface="Arial"/>
              </a:endParaRPr>
            </a:p>
          </p:txBody>
        </p:sp>
      </p:gr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Physiology of Addiction for DART</a:t>
            </a:r>
          </a:p>
        </p:txBody>
      </p:sp>
      <p:graphicFrame>
        <p:nvGraphicFramePr>
          <p:cNvPr id="7" name="Diagram 6"/>
          <p:cNvGraphicFramePr/>
          <p:nvPr>
            <p:extLst>
              <p:ext uri="{D42A27DB-BD31-4B8C-83A1-F6EECF244321}">
                <p14:modId xmlns:p14="http://schemas.microsoft.com/office/powerpoint/2010/main" val="3421958216"/>
              </p:ext>
            </p:extLst>
          </p:nvPr>
        </p:nvGraphicFramePr>
        <p:xfrm>
          <a:off x="1142414" y="150876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584987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
          <p:cNvSpPr txBox="1"/>
          <p:nvPr/>
        </p:nvSpPr>
        <p:spPr>
          <a:xfrm>
            <a:off x="37800" y="-601118"/>
            <a:ext cx="6390450" cy="1539450"/>
          </a:xfrm>
          <a:prstGeom prst="rect">
            <a:avLst/>
          </a:prstGeom>
          <a:noFill/>
          <a:ln>
            <a:noFill/>
          </a:ln>
        </p:spPr>
        <p:txBody>
          <a:bodyPr spcFirstLastPara="1" wrap="square" lIns="68550" tIns="68550" rIns="68550" bIns="68550" anchor="b" anchorCtr="0">
            <a:noAutofit/>
          </a:bodyPr>
          <a:lstStyle/>
          <a:p>
            <a:pPr marL="0" marR="0" lvl="0" indent="0" algn="ctr" rtl="0">
              <a:lnSpc>
                <a:spcPct val="85000"/>
              </a:lnSpc>
              <a:spcBef>
                <a:spcPts val="0"/>
              </a:spcBef>
              <a:spcAft>
                <a:spcPts val="0"/>
              </a:spcAft>
              <a:buClr>
                <a:schemeClr val="dk2"/>
              </a:buClr>
              <a:buSzPts val="3101"/>
              <a:buFont typeface="Corbel"/>
              <a:buNone/>
            </a:pPr>
            <a:r>
              <a:rPr lang="en-US" sz="3150" b="0" i="0" u="none" strike="noStrike" cap="none">
                <a:solidFill>
                  <a:schemeClr val="dk2"/>
                </a:solidFill>
                <a:latin typeface="Corbel"/>
                <a:ea typeface="Corbel"/>
                <a:cs typeface="Corbel"/>
                <a:sym typeface="Corbel"/>
              </a:rPr>
              <a:t>Meeting Agenda</a:t>
            </a:r>
            <a:endParaRPr sz="1400" b="0" i="0" u="none" strike="noStrike" cap="none">
              <a:solidFill>
                <a:srgbClr val="000000"/>
              </a:solidFill>
              <a:latin typeface="Arial"/>
              <a:ea typeface="Arial"/>
              <a:cs typeface="Arial"/>
              <a:sym typeface="Arial"/>
            </a:endParaRPr>
          </a:p>
        </p:txBody>
      </p:sp>
      <p:sp>
        <p:nvSpPr>
          <p:cNvPr id="129" name="Google Shape;129;p2"/>
          <p:cNvSpPr txBox="1">
            <a:spLocks noGrp="1"/>
          </p:cNvSpPr>
          <p:nvPr>
            <p:ph type="body" idx="2"/>
          </p:nvPr>
        </p:nvSpPr>
        <p:spPr>
          <a:xfrm>
            <a:off x="37800" y="1520721"/>
            <a:ext cx="6746127" cy="348541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150"/>
              </a:spcBef>
              <a:spcAft>
                <a:spcPts val="0"/>
              </a:spcAft>
              <a:buSzPts val="1601"/>
              <a:buNone/>
            </a:pPr>
            <a:endParaRPr sz="2000" b="0" i="0" u="none" strike="noStrike" cap="none">
              <a:solidFill>
                <a:schemeClr val="lt1"/>
              </a:solidFill>
              <a:latin typeface="Corbel"/>
              <a:ea typeface="Corbel"/>
              <a:cs typeface="Corbel"/>
              <a:sym typeface="Corbel"/>
            </a:endParaRPr>
          </a:p>
          <a:p>
            <a:pPr marL="0" marR="0" lvl="0" indent="0" algn="l" rtl="0">
              <a:lnSpc>
                <a:spcPct val="90000"/>
              </a:lnSpc>
              <a:spcBef>
                <a:spcPts val="300"/>
              </a:spcBef>
              <a:spcAft>
                <a:spcPts val="0"/>
              </a:spcAft>
              <a:buClr>
                <a:schemeClr val="lt1"/>
              </a:buClr>
              <a:buSzPts val="2000"/>
              <a:buFont typeface="Noto Sans Symbols"/>
              <a:buNone/>
            </a:pPr>
            <a:endParaRPr sz="2000" b="0" i="0" u="none" strike="noStrike" cap="none">
              <a:solidFill>
                <a:schemeClr val="lt1"/>
              </a:solidFill>
              <a:latin typeface="Corbel"/>
              <a:ea typeface="Corbel"/>
              <a:cs typeface="Corbel"/>
              <a:sym typeface="Corbel"/>
            </a:endParaRPr>
          </a:p>
          <a:p>
            <a:pPr marL="137160" marR="0" lvl="0" indent="-137160" algn="l" rtl="0">
              <a:lnSpc>
                <a:spcPct val="90000"/>
              </a:lnSpc>
              <a:spcBef>
                <a:spcPts val="150"/>
              </a:spcBef>
              <a:spcAft>
                <a:spcPts val="0"/>
              </a:spcAft>
              <a:buClr>
                <a:schemeClr val="lt1"/>
              </a:buClr>
              <a:buSzPts val="1601"/>
              <a:buFont typeface="Noto Sans Symbols"/>
              <a:buNone/>
            </a:pPr>
            <a:endParaRPr sz="1650" b="0" i="0" u="none" strike="noStrike" cap="none">
              <a:solidFill>
                <a:schemeClr val="lt1"/>
              </a:solidFill>
              <a:latin typeface="Corbel"/>
              <a:ea typeface="Corbel"/>
              <a:cs typeface="Corbel"/>
              <a:sym typeface="Corbel"/>
            </a:endParaRPr>
          </a:p>
        </p:txBody>
      </p:sp>
      <p:sp>
        <p:nvSpPr>
          <p:cNvPr id="130" name="Google Shape;130;p2"/>
          <p:cNvSpPr txBox="1"/>
          <p:nvPr/>
        </p:nvSpPr>
        <p:spPr>
          <a:xfrm>
            <a:off x="107717" y="1475448"/>
            <a:ext cx="6849854" cy="3154800"/>
          </a:xfrm>
          <a:prstGeom prst="rect">
            <a:avLst/>
          </a:prstGeom>
          <a:noFill/>
          <a:ln>
            <a:noFill/>
          </a:ln>
        </p:spPr>
        <p:txBody>
          <a:bodyPr spcFirstLastPara="1" wrap="square" lIns="91425" tIns="45700" rIns="91425" bIns="45700" anchor="t" anchorCtr="0">
            <a:noAutofit/>
          </a:bodyPr>
          <a:lstStyle/>
          <a:p>
            <a:pPr marL="342900" marR="0" lvl="0" indent="-342900" algn="l" rtl="0">
              <a:lnSpc>
                <a:spcPct val="90000"/>
              </a:lnSpc>
              <a:spcBef>
                <a:spcPts val="1050"/>
              </a:spcBef>
              <a:spcAft>
                <a:spcPts val="0"/>
              </a:spcAft>
              <a:buClr>
                <a:schemeClr val="lt1"/>
              </a:buClr>
              <a:buSzPts val="2329"/>
              <a:buFont typeface="Arial"/>
              <a:buChar char="•"/>
            </a:pPr>
            <a:r>
              <a:rPr lang="en-US" sz="1600" b="1" i="0" u="none" strike="noStrike" cap="none" dirty="0">
                <a:solidFill>
                  <a:schemeClr val="lt1"/>
                </a:solidFill>
                <a:latin typeface="Corbel"/>
                <a:ea typeface="Corbel"/>
                <a:cs typeface="Corbel"/>
                <a:sym typeface="Corbel"/>
              </a:rPr>
              <a:t>What is DART and why do we do what we do</a:t>
            </a:r>
            <a:endParaRPr sz="1600" b="0" i="0" u="none" strike="noStrike" cap="none" dirty="0">
              <a:solidFill>
                <a:srgbClr val="000000"/>
              </a:solidFill>
              <a:latin typeface="Arial"/>
              <a:ea typeface="Arial"/>
              <a:cs typeface="Arial"/>
              <a:sym typeface="Arial"/>
            </a:endParaRPr>
          </a:p>
          <a:p>
            <a:pPr marL="342900" marR="0" lvl="0" indent="-342900" algn="l" rtl="0">
              <a:lnSpc>
                <a:spcPct val="90000"/>
              </a:lnSpc>
              <a:spcBef>
                <a:spcPts val="1050"/>
              </a:spcBef>
              <a:spcAft>
                <a:spcPts val="0"/>
              </a:spcAft>
              <a:buClr>
                <a:schemeClr val="lt1"/>
              </a:buClr>
              <a:buSzPts val="2329"/>
              <a:buFont typeface="Arial"/>
              <a:buChar char="•"/>
            </a:pPr>
            <a:r>
              <a:rPr lang="en-US" sz="1600" b="1" i="0" u="none" strike="noStrike" cap="none" dirty="0">
                <a:solidFill>
                  <a:schemeClr val="lt1"/>
                </a:solidFill>
                <a:latin typeface="Corbel"/>
                <a:ea typeface="Corbel"/>
                <a:cs typeface="Corbel"/>
                <a:sym typeface="Corbel"/>
              </a:rPr>
              <a:t>Physiology of addiction – Video</a:t>
            </a:r>
          </a:p>
          <a:p>
            <a:pPr marL="342900" marR="0" lvl="0" indent="-342900" algn="l" rtl="0">
              <a:lnSpc>
                <a:spcPct val="90000"/>
              </a:lnSpc>
              <a:spcBef>
                <a:spcPts val="1050"/>
              </a:spcBef>
              <a:spcAft>
                <a:spcPts val="0"/>
              </a:spcAft>
              <a:buClr>
                <a:schemeClr val="lt1"/>
              </a:buClr>
              <a:buSzPts val="2329"/>
              <a:buFont typeface="Arial"/>
              <a:buChar char="•"/>
            </a:pPr>
            <a:r>
              <a:rPr lang="en-US" sz="1600" b="1" dirty="0">
                <a:solidFill>
                  <a:schemeClr val="lt1"/>
                </a:solidFill>
                <a:latin typeface="Corbel"/>
                <a:sym typeface="Corbel"/>
              </a:rPr>
              <a:t>Break</a:t>
            </a:r>
            <a:endParaRPr dirty="0"/>
          </a:p>
          <a:p>
            <a:pPr marL="342900" marR="0" lvl="0" indent="-342900" algn="l" rtl="0">
              <a:lnSpc>
                <a:spcPct val="90000"/>
              </a:lnSpc>
              <a:spcBef>
                <a:spcPts val="1050"/>
              </a:spcBef>
              <a:spcAft>
                <a:spcPts val="0"/>
              </a:spcAft>
              <a:buClr>
                <a:schemeClr val="lt1"/>
              </a:buClr>
              <a:buSzPts val="2329"/>
              <a:buFont typeface="Arial"/>
              <a:buChar char="•"/>
            </a:pPr>
            <a:r>
              <a:rPr lang="en-US" sz="1600" b="1" i="0" u="none" strike="noStrike" cap="none" dirty="0">
                <a:solidFill>
                  <a:schemeClr val="lt1"/>
                </a:solidFill>
                <a:latin typeface="Corbel"/>
                <a:ea typeface="Corbel"/>
                <a:cs typeface="Corbel"/>
                <a:sym typeface="Corbel"/>
              </a:rPr>
              <a:t>Physiology of addiction as applied to </a:t>
            </a:r>
            <a:r>
              <a:rPr lang="en-US" sz="1600" b="1" i="0" u="none" strike="noStrike" cap="none" dirty="0" smtClean="0">
                <a:solidFill>
                  <a:schemeClr val="lt1"/>
                </a:solidFill>
                <a:latin typeface="Corbel"/>
                <a:ea typeface="Corbel"/>
                <a:cs typeface="Corbel"/>
                <a:sym typeface="Corbel"/>
              </a:rPr>
              <a:t>DART</a:t>
            </a:r>
          </a:p>
          <a:p>
            <a:pPr marL="342900" marR="0" lvl="0" indent="-342900" algn="l" rtl="0">
              <a:lnSpc>
                <a:spcPct val="90000"/>
              </a:lnSpc>
              <a:spcBef>
                <a:spcPts val="1050"/>
              </a:spcBef>
              <a:spcAft>
                <a:spcPts val="0"/>
              </a:spcAft>
              <a:buClr>
                <a:schemeClr val="lt1"/>
              </a:buClr>
              <a:buSzPts val="2329"/>
              <a:buFont typeface="Arial"/>
              <a:buChar char="•"/>
            </a:pPr>
            <a:r>
              <a:rPr lang="en-US" sz="1600" b="1" dirty="0" smtClean="0">
                <a:solidFill>
                  <a:schemeClr val="lt1"/>
                </a:solidFill>
                <a:latin typeface="Corbel"/>
                <a:sym typeface="Corbel"/>
              </a:rPr>
              <a:t>Break</a:t>
            </a:r>
          </a:p>
          <a:p>
            <a:pPr marL="342900" marR="0" lvl="0" indent="-342900" algn="l" rtl="0">
              <a:lnSpc>
                <a:spcPct val="90000"/>
              </a:lnSpc>
              <a:spcBef>
                <a:spcPts val="1050"/>
              </a:spcBef>
              <a:spcAft>
                <a:spcPts val="0"/>
              </a:spcAft>
              <a:buClr>
                <a:schemeClr val="lt1"/>
              </a:buClr>
              <a:buSzPts val="2329"/>
              <a:buFont typeface="Arial"/>
              <a:buChar char="•"/>
            </a:pPr>
            <a:r>
              <a:rPr lang="en-US" sz="1600" b="1" dirty="0" smtClean="0">
                <a:solidFill>
                  <a:schemeClr val="lt1"/>
                </a:solidFill>
                <a:latin typeface="Corbel"/>
                <a:sym typeface="Corbel"/>
              </a:rPr>
              <a:t>The ABC’s of Recovery</a:t>
            </a:r>
            <a:endParaRPr dirty="0"/>
          </a:p>
          <a:p>
            <a:pPr marL="0" marR="0" lvl="0" indent="0" algn="l" rtl="0">
              <a:lnSpc>
                <a:spcPct val="90000"/>
              </a:lnSpc>
              <a:spcBef>
                <a:spcPts val="1050"/>
              </a:spcBef>
              <a:spcAft>
                <a:spcPts val="0"/>
              </a:spcAft>
              <a:buClr>
                <a:schemeClr val="lt1"/>
              </a:buClr>
              <a:buSzPts val="1601"/>
              <a:buFont typeface="Noto Sans Symbols"/>
              <a:buNone/>
            </a:pPr>
            <a:endParaRPr sz="1650" b="0" i="0" u="none" strike="noStrike" cap="none" dirty="0">
              <a:solidFill>
                <a:schemeClr val="lt1"/>
              </a:solidFill>
              <a:latin typeface="Corbel"/>
              <a:ea typeface="Corbel"/>
              <a:cs typeface="Corbel"/>
              <a:sym typeface="Corbe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0A9647-F6AA-4E3F-BBAC-ECEDE3A8DEEF}"/>
              </a:ext>
            </a:extLst>
          </p:cNvPr>
          <p:cNvSpPr>
            <a:spLocks noGrp="1"/>
          </p:cNvSpPr>
          <p:nvPr>
            <p:ph sz="quarter" idx="12"/>
          </p:nvPr>
        </p:nvSpPr>
        <p:spPr>
          <a:xfrm>
            <a:off x="295056" y="1402348"/>
            <a:ext cx="3841401" cy="3630597"/>
          </a:xfrm>
        </p:spPr>
        <p:txBody>
          <a:bodyPr>
            <a:normAutofit fontScale="92500" lnSpcReduction="10000"/>
          </a:bodyPr>
          <a:lstStyle/>
          <a:p>
            <a:pPr marL="0" indent="0">
              <a:buNone/>
            </a:pPr>
            <a:r>
              <a:rPr lang="en-US" dirty="0"/>
              <a:t>“When people suffer from trauma, however, their threat sensors become hyperactive and hypervigilant- convincing them that things are dangerous and wrong, right now, constantly. It is like a threat sensor recognizes that it was unable to prevent the initial trauma and now it’s trying to make up for it by being active and loud all of the time.”</a:t>
            </a:r>
          </a:p>
          <a:p>
            <a:pPr marL="0" indent="0">
              <a:buNone/>
            </a:pPr>
            <a:r>
              <a:rPr lang="en-US" dirty="0"/>
              <a:t>Paul Conte MD “Trauma, the </a:t>
            </a:r>
            <a:r>
              <a:rPr lang="en-US" dirty="0" err="1"/>
              <a:t>Invisibe</a:t>
            </a:r>
            <a:r>
              <a:rPr lang="en-US" dirty="0"/>
              <a:t> Epidemic”</a:t>
            </a:r>
          </a:p>
        </p:txBody>
      </p:sp>
      <p:sp>
        <p:nvSpPr>
          <p:cNvPr id="3" name="Slide Number Placeholder 2">
            <a:extLst>
              <a:ext uri="{FF2B5EF4-FFF2-40B4-BE49-F238E27FC236}">
                <a16:creationId xmlns:a16="http://schemas.microsoft.com/office/drawing/2014/main" id="{A03782C1-B7FC-4C8A-855E-E821CD3AED7E}"/>
              </a:ext>
            </a:extLst>
          </p:cNvPr>
          <p:cNvSpPr>
            <a:spLocks noGrp="1"/>
          </p:cNvSpPr>
          <p:nvPr>
            <p:ph type="sldNum" sz="quarter" idx="4"/>
          </p:nvPr>
        </p:nvSpPr>
        <p:spPr>
          <a:xfrm>
            <a:off x="6430044" y="4832328"/>
            <a:ext cx="305019" cy="273844"/>
          </a:xfrm>
        </p:spPr>
        <p:txBody>
          <a:bodyPr/>
          <a:lstStyle/>
          <a:p>
            <a:fld id="{489F9553-C816-6842-8939-EE75ECF7EB2B}" type="slidenum">
              <a:rPr lang="en-US" smtClean="0"/>
              <a:pPr/>
              <a:t>20</a:t>
            </a:fld>
            <a:endParaRPr lang="en-US" dirty="0"/>
          </a:p>
        </p:txBody>
      </p:sp>
      <p:sp>
        <p:nvSpPr>
          <p:cNvPr id="4" name="Footer Placeholder 3">
            <a:extLst>
              <a:ext uri="{FF2B5EF4-FFF2-40B4-BE49-F238E27FC236}">
                <a16:creationId xmlns:a16="http://schemas.microsoft.com/office/drawing/2014/main" id="{F7C52E9F-2A60-4CA7-A708-529A2F91F14A}"/>
              </a:ext>
            </a:extLst>
          </p:cNvPr>
          <p:cNvSpPr>
            <a:spLocks noGrp="1"/>
          </p:cNvSpPr>
          <p:nvPr>
            <p:ph type="ftr" sz="quarter" idx="3"/>
          </p:nvPr>
        </p:nvSpPr>
        <p:spPr>
          <a:xfrm>
            <a:off x="3655973" y="4905710"/>
            <a:ext cx="2876540" cy="186901"/>
          </a:xfrm>
        </p:spPr>
        <p:txBody>
          <a:bodyPr/>
          <a:lstStyle/>
          <a:p>
            <a:r>
              <a:rPr lang="en-US"/>
              <a:t>©2017 Trinity Health</a:t>
            </a:r>
            <a:endParaRPr lang="en-US" dirty="0"/>
          </a:p>
        </p:txBody>
      </p:sp>
      <p:sp>
        <p:nvSpPr>
          <p:cNvPr id="5" name="Title 4">
            <a:extLst>
              <a:ext uri="{FF2B5EF4-FFF2-40B4-BE49-F238E27FC236}">
                <a16:creationId xmlns:a16="http://schemas.microsoft.com/office/drawing/2014/main" id="{5CAD2791-A72C-4FA7-A1C2-43392E871303}"/>
              </a:ext>
            </a:extLst>
          </p:cNvPr>
          <p:cNvSpPr>
            <a:spLocks noGrp="1"/>
          </p:cNvSpPr>
          <p:nvPr>
            <p:ph type="title"/>
          </p:nvPr>
        </p:nvSpPr>
        <p:spPr/>
        <p:txBody>
          <a:bodyPr/>
          <a:lstStyle/>
          <a:p>
            <a:pPr algn="ctr"/>
            <a:r>
              <a:rPr lang="en-US" dirty="0" smtClean="0"/>
              <a:t>Trauma</a:t>
            </a:r>
            <a:endParaRPr lang="en-US" dirty="0"/>
          </a:p>
        </p:txBody>
      </p:sp>
      <p:pic>
        <p:nvPicPr>
          <p:cNvPr id="7" name="Picture 6" descr="A picture containing text&#10;&#10;Description automatically generated">
            <a:extLst>
              <a:ext uri="{FF2B5EF4-FFF2-40B4-BE49-F238E27FC236}">
                <a16:creationId xmlns:a16="http://schemas.microsoft.com/office/drawing/2014/main" id="{36069648-8DCC-423E-9CC0-AD3B7812E730}"/>
              </a:ext>
            </a:extLst>
          </p:cNvPr>
          <p:cNvPicPr>
            <a:picLocks noChangeAspect="1"/>
          </p:cNvPicPr>
          <p:nvPr/>
        </p:nvPicPr>
        <p:blipFill>
          <a:blip r:embed="rId3"/>
          <a:stretch>
            <a:fillRect/>
          </a:stretch>
        </p:blipFill>
        <p:spPr>
          <a:xfrm>
            <a:off x="4584494" y="1540637"/>
            <a:ext cx="2150569" cy="3222281"/>
          </a:xfrm>
          <a:prstGeom prst="rect">
            <a:avLst/>
          </a:prstGeom>
        </p:spPr>
      </p:pic>
    </p:spTree>
    <p:extLst>
      <p:ext uri="{BB962C8B-B14F-4D97-AF65-F5344CB8AC3E}">
        <p14:creationId xmlns:p14="http://schemas.microsoft.com/office/powerpoint/2010/main" val="417127531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D3D62B66-387B-4094-B47B-52EA9D8B3A92}"/>
              </a:ext>
            </a:extLst>
          </p:cNvPr>
          <p:cNvSpPr>
            <a:spLocks noGrp="1"/>
          </p:cNvSpPr>
          <p:nvPr>
            <p:ph sz="quarter" idx="12"/>
          </p:nvPr>
        </p:nvSpPr>
        <p:spPr>
          <a:xfrm>
            <a:off x="405037" y="1359862"/>
            <a:ext cx="6177516" cy="3783638"/>
          </a:xfrm>
        </p:spPr>
        <p:txBody>
          <a:bodyPr>
            <a:normAutofit/>
          </a:bodyPr>
          <a:lstStyle/>
          <a:p>
            <a:r>
              <a:rPr lang="en-US" dirty="0"/>
              <a:t> </a:t>
            </a:r>
            <a:r>
              <a:rPr lang="en-US" u="sng" dirty="0"/>
              <a:t>These key elements: </a:t>
            </a:r>
          </a:p>
          <a:p>
            <a:r>
              <a:rPr lang="en-US" dirty="0"/>
              <a:t>(1) realizing the prevalence of trauma; </a:t>
            </a:r>
          </a:p>
          <a:p>
            <a:r>
              <a:rPr lang="en-US" dirty="0"/>
              <a:t>(2) recognizing how trauma affects all individuals involved with the program, organization, or system, including its own workforce; </a:t>
            </a:r>
          </a:p>
          <a:p>
            <a:r>
              <a:rPr lang="en-US" dirty="0"/>
              <a:t>(3) responding by putting this knowledge into practice </a:t>
            </a:r>
          </a:p>
          <a:p>
            <a:endParaRPr lang="en-US" dirty="0"/>
          </a:p>
          <a:p>
            <a:pPr marL="0" indent="0">
              <a:buNone/>
            </a:pPr>
            <a:r>
              <a:rPr lang="en-US" sz="1350" dirty="0"/>
              <a:t>From: SAMHSA, Trauma and Justice Strategic Initiative, 2012</a:t>
            </a:r>
          </a:p>
          <a:p>
            <a:endParaRPr lang="en-US" dirty="0"/>
          </a:p>
        </p:txBody>
      </p:sp>
      <p:sp>
        <p:nvSpPr>
          <p:cNvPr id="3" name="Slide Number Placeholder 2">
            <a:extLst>
              <a:ext uri="{FF2B5EF4-FFF2-40B4-BE49-F238E27FC236}">
                <a16:creationId xmlns:a16="http://schemas.microsoft.com/office/drawing/2014/main" id="{D4C0D903-F5C8-41B1-AF7B-67FCCAC6827A}"/>
              </a:ext>
            </a:extLst>
          </p:cNvPr>
          <p:cNvSpPr>
            <a:spLocks noGrp="1"/>
          </p:cNvSpPr>
          <p:nvPr>
            <p:ph type="sldNum" sz="quarter" idx="4"/>
          </p:nvPr>
        </p:nvSpPr>
        <p:spPr>
          <a:xfrm>
            <a:off x="6430044" y="4832328"/>
            <a:ext cx="305019" cy="273844"/>
          </a:xfrm>
        </p:spPr>
        <p:txBody>
          <a:bodyPr/>
          <a:lstStyle/>
          <a:p>
            <a:fld id="{489F9553-C816-6842-8939-EE75ECF7EB2B}" type="slidenum">
              <a:rPr lang="en-US" smtClean="0"/>
              <a:pPr/>
              <a:t>21</a:t>
            </a:fld>
            <a:endParaRPr lang="en-US" dirty="0"/>
          </a:p>
        </p:txBody>
      </p:sp>
      <p:sp>
        <p:nvSpPr>
          <p:cNvPr id="4" name="Footer Placeholder 3">
            <a:extLst>
              <a:ext uri="{FF2B5EF4-FFF2-40B4-BE49-F238E27FC236}">
                <a16:creationId xmlns:a16="http://schemas.microsoft.com/office/drawing/2014/main" id="{FBE679C3-94AC-43C6-8AF0-FE9BF83C17E8}"/>
              </a:ext>
            </a:extLst>
          </p:cNvPr>
          <p:cNvSpPr>
            <a:spLocks noGrp="1"/>
          </p:cNvSpPr>
          <p:nvPr>
            <p:ph type="ftr" sz="quarter" idx="3"/>
          </p:nvPr>
        </p:nvSpPr>
        <p:spPr>
          <a:xfrm>
            <a:off x="3655973" y="4905710"/>
            <a:ext cx="2876540" cy="186901"/>
          </a:xfrm>
        </p:spPr>
        <p:txBody>
          <a:bodyPr/>
          <a:lstStyle/>
          <a:p>
            <a:r>
              <a:rPr lang="en-US"/>
              <a:t>©2017 Trinity Health</a:t>
            </a:r>
            <a:endParaRPr lang="en-US" dirty="0"/>
          </a:p>
        </p:txBody>
      </p:sp>
      <p:sp>
        <p:nvSpPr>
          <p:cNvPr id="5" name="Title 4">
            <a:extLst>
              <a:ext uri="{FF2B5EF4-FFF2-40B4-BE49-F238E27FC236}">
                <a16:creationId xmlns:a16="http://schemas.microsoft.com/office/drawing/2014/main" id="{149EADD1-16BB-4281-BF0A-F07E29FF5833}"/>
              </a:ext>
            </a:extLst>
          </p:cNvPr>
          <p:cNvSpPr>
            <a:spLocks noGrp="1"/>
          </p:cNvSpPr>
          <p:nvPr>
            <p:ph type="title"/>
          </p:nvPr>
        </p:nvSpPr>
        <p:spPr/>
        <p:txBody>
          <a:bodyPr/>
          <a:lstStyle/>
          <a:p>
            <a:pPr algn="ctr"/>
            <a:r>
              <a:rPr lang="en-US" dirty="0"/>
              <a:t>Trauma Informed Care</a:t>
            </a:r>
          </a:p>
        </p:txBody>
      </p:sp>
    </p:spTree>
    <p:extLst>
      <p:ext uri="{BB962C8B-B14F-4D97-AF65-F5344CB8AC3E}">
        <p14:creationId xmlns:p14="http://schemas.microsoft.com/office/powerpoint/2010/main" val="2913567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F14F6-912A-4AF9-9CC5-986EDD0FBD36}"/>
              </a:ext>
            </a:extLst>
          </p:cNvPr>
          <p:cNvSpPr>
            <a:spLocks noGrp="1"/>
          </p:cNvSpPr>
          <p:nvPr>
            <p:ph sz="quarter" idx="12"/>
          </p:nvPr>
        </p:nvSpPr>
        <p:spPr>
          <a:xfrm>
            <a:off x="354997" y="1456740"/>
            <a:ext cx="6177516" cy="3783638"/>
          </a:xfrm>
        </p:spPr>
        <p:txBody>
          <a:bodyPr>
            <a:normAutofit/>
          </a:bodyPr>
          <a:lstStyle/>
          <a:p>
            <a:r>
              <a:rPr lang="en-US" dirty="0"/>
              <a:t>Be aware of impact of trauma</a:t>
            </a:r>
          </a:p>
          <a:p>
            <a:r>
              <a:rPr lang="en-US" dirty="0"/>
              <a:t>Emphasize safety</a:t>
            </a:r>
          </a:p>
          <a:p>
            <a:r>
              <a:rPr lang="en-US" dirty="0"/>
              <a:t>Offer opportunity for control/ work collaboratively</a:t>
            </a:r>
          </a:p>
          <a:p>
            <a:r>
              <a:rPr lang="en-US" dirty="0"/>
              <a:t>Emphasize strengths rather than weaknesses</a:t>
            </a:r>
          </a:p>
          <a:p>
            <a:pPr marL="0" indent="0">
              <a:buNone/>
            </a:pPr>
            <a:endParaRPr lang="en-US" dirty="0"/>
          </a:p>
          <a:p>
            <a:pPr marL="0" indent="0">
              <a:buNone/>
            </a:pPr>
            <a:endParaRPr lang="en-US" dirty="0"/>
          </a:p>
          <a:p>
            <a:pPr marL="0" indent="0">
              <a:buNone/>
            </a:pPr>
            <a:r>
              <a:rPr lang="en-US" dirty="0"/>
              <a:t>Hopper, </a:t>
            </a:r>
            <a:r>
              <a:rPr lang="en-US" dirty="0" err="1"/>
              <a:t>Bassuk</a:t>
            </a:r>
            <a:r>
              <a:rPr lang="en-US" dirty="0"/>
              <a:t>, &amp; Olivet, 2010</a:t>
            </a:r>
          </a:p>
          <a:p>
            <a:endParaRPr lang="en-US" dirty="0"/>
          </a:p>
        </p:txBody>
      </p:sp>
      <p:sp>
        <p:nvSpPr>
          <p:cNvPr id="3" name="Slide Number Placeholder 2">
            <a:extLst>
              <a:ext uri="{FF2B5EF4-FFF2-40B4-BE49-F238E27FC236}">
                <a16:creationId xmlns:a16="http://schemas.microsoft.com/office/drawing/2014/main" id="{B42E51B6-41A5-41B8-9E9E-582A3E6CED4B}"/>
              </a:ext>
            </a:extLst>
          </p:cNvPr>
          <p:cNvSpPr>
            <a:spLocks noGrp="1"/>
          </p:cNvSpPr>
          <p:nvPr>
            <p:ph type="sldNum" sz="quarter" idx="4"/>
          </p:nvPr>
        </p:nvSpPr>
        <p:spPr>
          <a:xfrm>
            <a:off x="6430044" y="4832328"/>
            <a:ext cx="305019" cy="273844"/>
          </a:xfrm>
        </p:spPr>
        <p:txBody>
          <a:bodyPr/>
          <a:lstStyle/>
          <a:p>
            <a:fld id="{489F9553-C816-6842-8939-EE75ECF7EB2B}" type="slidenum">
              <a:rPr lang="en-US" smtClean="0"/>
              <a:pPr/>
              <a:t>22</a:t>
            </a:fld>
            <a:endParaRPr lang="en-US" dirty="0"/>
          </a:p>
        </p:txBody>
      </p:sp>
      <p:sp>
        <p:nvSpPr>
          <p:cNvPr id="4" name="Footer Placeholder 3">
            <a:extLst>
              <a:ext uri="{FF2B5EF4-FFF2-40B4-BE49-F238E27FC236}">
                <a16:creationId xmlns:a16="http://schemas.microsoft.com/office/drawing/2014/main" id="{57EDF08D-5192-44EA-B353-FC270803E82C}"/>
              </a:ext>
            </a:extLst>
          </p:cNvPr>
          <p:cNvSpPr>
            <a:spLocks noGrp="1"/>
          </p:cNvSpPr>
          <p:nvPr>
            <p:ph type="ftr" sz="quarter" idx="3"/>
          </p:nvPr>
        </p:nvSpPr>
        <p:spPr>
          <a:xfrm>
            <a:off x="3655973" y="4905710"/>
            <a:ext cx="2876540" cy="186901"/>
          </a:xfrm>
        </p:spPr>
        <p:txBody>
          <a:bodyPr/>
          <a:lstStyle/>
          <a:p>
            <a:r>
              <a:rPr lang="en-US"/>
              <a:t>©2017 Trinity Health</a:t>
            </a:r>
            <a:endParaRPr lang="en-US" dirty="0"/>
          </a:p>
        </p:txBody>
      </p:sp>
      <p:sp>
        <p:nvSpPr>
          <p:cNvPr id="5" name="Title 4">
            <a:extLst>
              <a:ext uri="{FF2B5EF4-FFF2-40B4-BE49-F238E27FC236}">
                <a16:creationId xmlns:a16="http://schemas.microsoft.com/office/drawing/2014/main" id="{1E470091-DE8F-4E90-9D42-F9FA61F23933}"/>
              </a:ext>
            </a:extLst>
          </p:cNvPr>
          <p:cNvSpPr>
            <a:spLocks noGrp="1"/>
          </p:cNvSpPr>
          <p:nvPr>
            <p:ph type="title"/>
          </p:nvPr>
        </p:nvSpPr>
        <p:spPr/>
        <p:txBody>
          <a:bodyPr/>
          <a:lstStyle/>
          <a:p>
            <a:pPr algn="ctr"/>
            <a:r>
              <a:rPr lang="en-US" dirty="0"/>
              <a:t>Trauma Universal Precautions</a:t>
            </a:r>
          </a:p>
        </p:txBody>
      </p:sp>
    </p:spTree>
    <p:extLst>
      <p:ext uri="{BB962C8B-B14F-4D97-AF65-F5344CB8AC3E}">
        <p14:creationId xmlns:p14="http://schemas.microsoft.com/office/powerpoint/2010/main" val="20218692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DART Trauma Informed Strategies</a:t>
            </a:r>
          </a:p>
        </p:txBody>
      </p:sp>
      <p:sp>
        <p:nvSpPr>
          <p:cNvPr id="6" name="Text Placeholder 5"/>
          <p:cNvSpPr>
            <a:spLocks noGrp="1"/>
          </p:cNvSpPr>
          <p:nvPr>
            <p:ph type="body" idx="1"/>
          </p:nvPr>
        </p:nvSpPr>
        <p:spPr/>
        <p:txBody>
          <a:bodyPr/>
          <a:lstStyle/>
          <a:p>
            <a:endParaRPr lang="en-US"/>
          </a:p>
        </p:txBody>
      </p:sp>
      <p:graphicFrame>
        <p:nvGraphicFramePr>
          <p:cNvPr id="2" name="Diagram 1"/>
          <p:cNvGraphicFramePr/>
          <p:nvPr>
            <p:extLst>
              <p:ext uri="{D42A27DB-BD31-4B8C-83A1-F6EECF244321}">
                <p14:modId xmlns:p14="http://schemas.microsoft.com/office/powerpoint/2010/main" val="181334617"/>
              </p:ext>
            </p:extLst>
          </p:nvPr>
        </p:nvGraphicFramePr>
        <p:xfrm>
          <a:off x="1017105" y="156216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62971731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6C03260F-17B3-4512-BB92-B162F71EA1BC}"/>
              </a:ext>
            </a:extLst>
          </p:cNvPr>
          <p:cNvPicPr>
            <a:picLocks noGrp="1" noChangeAspect="1"/>
          </p:cNvPicPr>
          <p:nvPr>
            <p:ph sz="quarter" idx="12"/>
          </p:nvPr>
        </p:nvPicPr>
        <p:blipFill>
          <a:blip r:embed="rId3"/>
          <a:stretch>
            <a:fillRect/>
          </a:stretch>
        </p:blipFill>
        <p:spPr>
          <a:xfrm>
            <a:off x="1565629" y="841478"/>
            <a:ext cx="3631054" cy="1050669"/>
          </a:xfrm>
        </p:spPr>
      </p:pic>
      <p:sp>
        <p:nvSpPr>
          <p:cNvPr id="3" name="Slide Number Placeholder 2">
            <a:extLst>
              <a:ext uri="{FF2B5EF4-FFF2-40B4-BE49-F238E27FC236}">
                <a16:creationId xmlns:a16="http://schemas.microsoft.com/office/drawing/2014/main" id="{26077606-6A10-4A46-BDF0-9054FAFA02CD}"/>
              </a:ext>
            </a:extLst>
          </p:cNvPr>
          <p:cNvSpPr>
            <a:spLocks noGrp="1"/>
          </p:cNvSpPr>
          <p:nvPr>
            <p:ph type="sldNum" sz="quarter" idx="4"/>
          </p:nvPr>
        </p:nvSpPr>
        <p:spPr>
          <a:xfrm>
            <a:off x="6430044" y="4832328"/>
            <a:ext cx="305019" cy="273844"/>
          </a:xfrm>
        </p:spPr>
        <p:txBody>
          <a:bodyPr anchor="ctr">
            <a:normAutofit/>
          </a:bodyPr>
          <a:lstStyle/>
          <a:p>
            <a:pPr>
              <a:spcAft>
                <a:spcPts val="450"/>
              </a:spcAft>
            </a:pPr>
            <a:fld id="{489F9553-C816-6842-8939-EE75ECF7EB2B}" type="slidenum">
              <a:rPr lang="en-US" smtClean="0"/>
              <a:pPr>
                <a:spcAft>
                  <a:spcPts val="450"/>
                </a:spcAft>
              </a:pPr>
              <a:t>24</a:t>
            </a:fld>
            <a:endParaRPr lang="en-US"/>
          </a:p>
        </p:txBody>
      </p:sp>
      <p:sp>
        <p:nvSpPr>
          <p:cNvPr id="4" name="Footer Placeholder 3">
            <a:extLst>
              <a:ext uri="{FF2B5EF4-FFF2-40B4-BE49-F238E27FC236}">
                <a16:creationId xmlns:a16="http://schemas.microsoft.com/office/drawing/2014/main" id="{582A5B49-1282-4265-999B-11C89B488796}"/>
              </a:ext>
            </a:extLst>
          </p:cNvPr>
          <p:cNvSpPr>
            <a:spLocks noGrp="1"/>
          </p:cNvSpPr>
          <p:nvPr>
            <p:ph type="ftr" sz="quarter" idx="3"/>
          </p:nvPr>
        </p:nvSpPr>
        <p:spPr>
          <a:xfrm>
            <a:off x="3655973" y="4905710"/>
            <a:ext cx="2876540" cy="186901"/>
          </a:xfrm>
        </p:spPr>
        <p:txBody>
          <a:bodyPr>
            <a:normAutofit fontScale="25000" lnSpcReduction="20000"/>
          </a:bodyPr>
          <a:lstStyle/>
          <a:p>
            <a:pPr>
              <a:spcAft>
                <a:spcPts val="450"/>
              </a:spcAft>
            </a:pPr>
            <a:r>
              <a:rPr lang="en-US"/>
              <a:t>©2017 Trinity Health</a:t>
            </a:r>
          </a:p>
        </p:txBody>
      </p:sp>
      <p:sp>
        <p:nvSpPr>
          <p:cNvPr id="5" name="Title 4">
            <a:extLst>
              <a:ext uri="{FF2B5EF4-FFF2-40B4-BE49-F238E27FC236}">
                <a16:creationId xmlns:a16="http://schemas.microsoft.com/office/drawing/2014/main" id="{2B7EC4C2-8049-45E4-9D24-42292FB81252}"/>
              </a:ext>
            </a:extLst>
          </p:cNvPr>
          <p:cNvSpPr>
            <a:spLocks noGrp="1"/>
          </p:cNvSpPr>
          <p:nvPr>
            <p:ph type="title"/>
          </p:nvPr>
        </p:nvSpPr>
        <p:spPr/>
        <p:txBody>
          <a:bodyPr anchor="ctr">
            <a:normAutofit/>
          </a:bodyPr>
          <a:lstStyle/>
          <a:p>
            <a:pPr algn="ctr"/>
            <a:r>
              <a:rPr lang="en-US" dirty="0"/>
              <a:t>Language Matters</a:t>
            </a:r>
          </a:p>
        </p:txBody>
      </p:sp>
      <p:pic>
        <p:nvPicPr>
          <p:cNvPr id="11" name="Picture 10" descr="Text, letter&#10;&#10;Description automatically generated">
            <a:extLst>
              <a:ext uri="{FF2B5EF4-FFF2-40B4-BE49-F238E27FC236}">
                <a16:creationId xmlns:a16="http://schemas.microsoft.com/office/drawing/2014/main" id="{0405279F-2047-4D73-B1A6-62804418CD07}"/>
              </a:ext>
            </a:extLst>
          </p:cNvPr>
          <p:cNvPicPr>
            <a:picLocks noChangeAspect="1"/>
          </p:cNvPicPr>
          <p:nvPr/>
        </p:nvPicPr>
        <p:blipFill>
          <a:blip r:embed="rId4"/>
          <a:stretch>
            <a:fillRect/>
          </a:stretch>
        </p:blipFill>
        <p:spPr>
          <a:xfrm>
            <a:off x="321955" y="4035437"/>
            <a:ext cx="6449531" cy="1081088"/>
          </a:xfrm>
          <a:prstGeom prst="rect">
            <a:avLst/>
          </a:prstGeom>
        </p:spPr>
      </p:pic>
      <p:pic>
        <p:nvPicPr>
          <p:cNvPr id="9" name="Picture 8" descr="Chart, bar chart&#10;&#10;Description automatically generated">
            <a:extLst>
              <a:ext uri="{FF2B5EF4-FFF2-40B4-BE49-F238E27FC236}">
                <a16:creationId xmlns:a16="http://schemas.microsoft.com/office/drawing/2014/main" id="{DCD155E8-3B8F-45D2-889B-31336FEF32DC}"/>
              </a:ext>
            </a:extLst>
          </p:cNvPr>
          <p:cNvPicPr>
            <a:picLocks noChangeAspect="1"/>
          </p:cNvPicPr>
          <p:nvPr/>
        </p:nvPicPr>
        <p:blipFill>
          <a:blip r:embed="rId5"/>
          <a:stretch>
            <a:fillRect/>
          </a:stretch>
        </p:blipFill>
        <p:spPr>
          <a:xfrm>
            <a:off x="2112417" y="1952645"/>
            <a:ext cx="2733235" cy="2022294"/>
          </a:xfrm>
          <a:prstGeom prst="rect">
            <a:avLst/>
          </a:prstGeom>
        </p:spPr>
      </p:pic>
    </p:spTree>
    <p:extLst>
      <p:ext uri="{BB962C8B-B14F-4D97-AF65-F5344CB8AC3E}">
        <p14:creationId xmlns:p14="http://schemas.microsoft.com/office/powerpoint/2010/main" val="65885050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6" name="Google Shape;246;g241a42f534d_0_1"/>
          <p:cNvSpPr txBox="1"/>
          <p:nvPr/>
        </p:nvSpPr>
        <p:spPr>
          <a:xfrm>
            <a:off x="344859" y="1549718"/>
            <a:ext cx="2038800" cy="3338700"/>
          </a:xfrm>
          <a:prstGeom prst="rect">
            <a:avLst/>
          </a:prstGeom>
          <a:noFill/>
          <a:ln>
            <a:noFill/>
          </a:ln>
        </p:spPr>
        <p:txBody>
          <a:bodyPr spcFirstLastPara="1" wrap="square" lIns="57150" tIns="28575" rIns="57150" bIns="28575" anchor="t" anchorCtr="0">
            <a:normAutofit/>
          </a:bodyPr>
          <a:lstStyle/>
          <a:p>
            <a:pPr marL="0" marR="0" lvl="1" indent="0" algn="l" rtl="0">
              <a:lnSpc>
                <a:spcPct val="100000"/>
              </a:lnSpc>
              <a:spcBef>
                <a:spcPts val="0"/>
              </a:spcBef>
              <a:spcAft>
                <a:spcPts val="0"/>
              </a:spcAft>
              <a:buClr>
                <a:srgbClr val="E7892C"/>
              </a:buClr>
              <a:buSzPts val="1500"/>
              <a:buFont typeface="Arial"/>
              <a:buNone/>
            </a:pPr>
            <a:r>
              <a:rPr lang="en-US" sz="1500" b="1" i="0" u="none" strike="noStrike" cap="none" dirty="0">
                <a:solidFill>
                  <a:srgbClr val="FFFFFF"/>
                </a:solidFill>
                <a:latin typeface="Calibri"/>
                <a:ea typeface="Calibri"/>
                <a:cs typeface="Calibri"/>
                <a:sym typeface="Calibri"/>
              </a:rPr>
              <a:t>Language is powerful —especially when talking about addictions. Stigmatizing language perpetuates negative perceptions.</a:t>
            </a:r>
            <a:endParaRPr sz="900" b="1" i="0" u="none" strike="noStrike" cap="none" dirty="0">
              <a:solidFill>
                <a:srgbClr val="FFFFFF"/>
              </a:solidFill>
              <a:sym typeface="Arial"/>
            </a:endParaRPr>
          </a:p>
          <a:p>
            <a:pPr marL="0" marR="0" lvl="1" indent="0" algn="l" rtl="0">
              <a:lnSpc>
                <a:spcPct val="100000"/>
              </a:lnSpc>
              <a:spcBef>
                <a:spcPts val="1300"/>
              </a:spcBef>
              <a:spcAft>
                <a:spcPts val="0"/>
              </a:spcAft>
              <a:buClr>
                <a:srgbClr val="E7892C"/>
              </a:buClr>
              <a:buSzPts val="1500"/>
              <a:buFont typeface="Arial"/>
              <a:buNone/>
            </a:pPr>
            <a:r>
              <a:rPr lang="en-US" sz="1500" b="1" i="0" u="none" strike="noStrike" cap="none" dirty="0">
                <a:solidFill>
                  <a:srgbClr val="FFFFFF"/>
                </a:solidFill>
                <a:latin typeface="Calibri"/>
                <a:ea typeface="Calibri"/>
                <a:cs typeface="Calibri"/>
                <a:sym typeface="Calibri"/>
              </a:rPr>
              <a:t>“Person-centered” language focuses on the person, not the disorder.</a:t>
            </a:r>
            <a:endParaRPr sz="1500" b="1" i="0" u="none" strike="noStrike" cap="none" dirty="0">
              <a:solidFill>
                <a:srgbClr val="FFFFFF"/>
              </a:solidFill>
              <a:latin typeface="Calibri"/>
              <a:ea typeface="Calibri"/>
              <a:cs typeface="Calibri"/>
              <a:sym typeface="Calibri"/>
            </a:endParaRPr>
          </a:p>
        </p:txBody>
      </p:sp>
      <p:grpSp>
        <p:nvGrpSpPr>
          <p:cNvPr id="247" name="Google Shape;247;g241a42f534d_0_1"/>
          <p:cNvGrpSpPr/>
          <p:nvPr/>
        </p:nvGrpSpPr>
        <p:grpSpPr>
          <a:xfrm>
            <a:off x="2488351" y="1426801"/>
            <a:ext cx="4182007" cy="3584419"/>
            <a:chOff x="4283712" y="1577384"/>
            <a:chExt cx="7434679" cy="4779225"/>
          </a:xfrm>
        </p:grpSpPr>
        <p:grpSp>
          <p:nvGrpSpPr>
            <p:cNvPr id="248" name="Google Shape;248;g241a42f534d_0_1"/>
            <p:cNvGrpSpPr/>
            <p:nvPr/>
          </p:nvGrpSpPr>
          <p:grpSpPr>
            <a:xfrm>
              <a:off x="4283712" y="1588887"/>
              <a:ext cx="7434679" cy="4767722"/>
              <a:chOff x="2984884" y="1725327"/>
              <a:chExt cx="4900263" cy="3501301"/>
            </a:xfrm>
          </p:grpSpPr>
          <p:sp>
            <p:nvSpPr>
              <p:cNvPr id="249" name="Google Shape;249;g241a42f534d_0_1"/>
              <p:cNvSpPr/>
              <p:nvPr/>
            </p:nvSpPr>
            <p:spPr>
              <a:xfrm>
                <a:off x="2984884" y="1725328"/>
                <a:ext cx="2508900" cy="3501300"/>
              </a:xfrm>
              <a:prstGeom prst="rect">
                <a:avLst/>
              </a:prstGeom>
              <a:solidFill>
                <a:srgbClr val="FFFFFF"/>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dk1"/>
                  </a:buClr>
                  <a:buSzPts val="1100"/>
                  <a:buFont typeface="Gill Sans"/>
                  <a:buNone/>
                </a:pPr>
                <a:endParaRPr sz="1100" b="0" i="0" u="none" strike="noStrike" cap="none">
                  <a:solidFill>
                    <a:srgbClr val="FFFFFF"/>
                  </a:solidFill>
                  <a:latin typeface="Calibri"/>
                  <a:ea typeface="Calibri"/>
                  <a:cs typeface="Calibri"/>
                  <a:sym typeface="Calibri"/>
                </a:endParaRPr>
              </a:p>
            </p:txBody>
          </p:sp>
          <p:sp>
            <p:nvSpPr>
              <p:cNvPr id="250" name="Google Shape;250;g241a42f534d_0_1"/>
              <p:cNvSpPr/>
              <p:nvPr/>
            </p:nvSpPr>
            <p:spPr>
              <a:xfrm>
                <a:off x="5593147" y="1725327"/>
                <a:ext cx="2292000" cy="3501300"/>
              </a:xfrm>
              <a:prstGeom prst="rect">
                <a:avLst/>
              </a:prstGeom>
              <a:solidFill>
                <a:srgbClr val="FFFFFF"/>
              </a:solidFill>
              <a:ln>
                <a:noFill/>
              </a:ln>
            </p:spPr>
            <p:txBody>
              <a:bodyPr spcFirstLastPara="1" wrap="square" lIns="57150" tIns="28575" rIns="57150" bIns="28575" anchor="ctr" anchorCtr="0">
                <a:noAutofit/>
              </a:bodyPr>
              <a:lstStyle/>
              <a:p>
                <a:pPr marL="0" marR="0" lvl="0" indent="0" algn="ctr" rtl="0">
                  <a:lnSpc>
                    <a:spcPct val="100000"/>
                  </a:lnSpc>
                  <a:spcBef>
                    <a:spcPts val="0"/>
                  </a:spcBef>
                  <a:spcAft>
                    <a:spcPts val="0"/>
                  </a:spcAft>
                  <a:buClr>
                    <a:schemeClr val="dk1"/>
                  </a:buClr>
                  <a:buSzPts val="1100"/>
                  <a:buFont typeface="Gill Sans"/>
                  <a:buNone/>
                </a:pPr>
                <a:endParaRPr sz="1100" b="0" i="0" u="none" strike="noStrike" cap="none">
                  <a:solidFill>
                    <a:srgbClr val="FFFFFF"/>
                  </a:solidFill>
                  <a:latin typeface="Calibri"/>
                  <a:ea typeface="Calibri"/>
                  <a:cs typeface="Calibri"/>
                  <a:sym typeface="Calibri"/>
                </a:endParaRPr>
              </a:p>
            </p:txBody>
          </p:sp>
        </p:grpSp>
        <p:sp>
          <p:nvSpPr>
            <p:cNvPr id="251" name="Google Shape;251;g241a42f534d_0_1"/>
            <p:cNvSpPr/>
            <p:nvPr/>
          </p:nvSpPr>
          <p:spPr>
            <a:xfrm>
              <a:off x="8236445" y="1577384"/>
              <a:ext cx="3477300" cy="564900"/>
            </a:xfrm>
            <a:prstGeom prst="rect">
              <a:avLst/>
            </a:prstGeom>
            <a:solidFill>
              <a:srgbClr val="E7892C"/>
            </a:solidFill>
            <a:ln>
              <a:noFill/>
            </a:ln>
          </p:spPr>
          <p:txBody>
            <a:bodyPr spcFirstLastPara="1" wrap="square" lIns="171450" tIns="28575" rIns="57150" bIns="28575" anchor="ctr" anchorCtr="0">
              <a:noAutofit/>
            </a:bodyPr>
            <a:lstStyle/>
            <a:p>
              <a:pPr marL="0" marR="0" lvl="0" indent="0" algn="ctr" rtl="0">
                <a:lnSpc>
                  <a:spcPct val="100000"/>
                </a:lnSpc>
                <a:spcBef>
                  <a:spcPts val="0"/>
                </a:spcBef>
                <a:spcAft>
                  <a:spcPts val="0"/>
                </a:spcAft>
                <a:buClr>
                  <a:srgbClr val="FFFFFF"/>
                </a:buClr>
                <a:buSzPts val="1100"/>
                <a:buFont typeface="Roboto Medium"/>
                <a:buNone/>
              </a:pPr>
              <a:r>
                <a:rPr lang="en-US" sz="1100" b="0" i="0" u="none" strike="noStrike" cap="none">
                  <a:solidFill>
                    <a:srgbClr val="FFFFFF"/>
                  </a:solidFill>
                  <a:latin typeface="Roboto Medium"/>
                  <a:ea typeface="Roboto Medium"/>
                  <a:cs typeface="Roboto Medium"/>
                  <a:sym typeface="Roboto Medium"/>
                </a:rPr>
                <a:t>NOT THIS:</a:t>
              </a:r>
              <a:endParaRPr sz="1100" b="0" i="0" u="none" strike="noStrike" cap="none">
                <a:solidFill>
                  <a:srgbClr val="FFFFFF"/>
                </a:solidFill>
                <a:latin typeface="Roboto Light"/>
                <a:ea typeface="Roboto Light"/>
                <a:cs typeface="Roboto Light"/>
                <a:sym typeface="Roboto Light"/>
              </a:endParaRPr>
            </a:p>
          </p:txBody>
        </p:sp>
        <p:sp>
          <p:nvSpPr>
            <p:cNvPr id="252" name="Google Shape;252;g241a42f534d_0_1"/>
            <p:cNvSpPr/>
            <p:nvPr/>
          </p:nvSpPr>
          <p:spPr>
            <a:xfrm>
              <a:off x="4283775" y="1577384"/>
              <a:ext cx="3800100" cy="564900"/>
            </a:xfrm>
            <a:prstGeom prst="rect">
              <a:avLst/>
            </a:prstGeom>
            <a:solidFill>
              <a:srgbClr val="B4C75C"/>
            </a:solidFill>
            <a:ln>
              <a:noFill/>
            </a:ln>
          </p:spPr>
          <p:txBody>
            <a:bodyPr spcFirstLastPara="1" wrap="square" lIns="171450" tIns="28575" rIns="57150" bIns="28575" anchor="ctr" anchorCtr="0">
              <a:noAutofit/>
            </a:bodyPr>
            <a:lstStyle/>
            <a:p>
              <a:pPr marL="0" marR="0" lvl="0" indent="0" algn="ctr" rtl="0">
                <a:lnSpc>
                  <a:spcPct val="100000"/>
                </a:lnSpc>
                <a:spcBef>
                  <a:spcPts val="0"/>
                </a:spcBef>
                <a:spcAft>
                  <a:spcPts val="0"/>
                </a:spcAft>
                <a:buClr>
                  <a:srgbClr val="FFFFFF"/>
                </a:buClr>
                <a:buSzPts val="1100"/>
                <a:buFont typeface="Roboto Medium"/>
                <a:buNone/>
              </a:pPr>
              <a:r>
                <a:rPr lang="en-US" sz="1100" b="0" i="0" u="none" strike="noStrike" cap="none">
                  <a:solidFill>
                    <a:srgbClr val="FFFFFF"/>
                  </a:solidFill>
                  <a:latin typeface="Roboto Medium"/>
                  <a:ea typeface="Roboto Medium"/>
                  <a:cs typeface="Roboto Medium"/>
                  <a:sym typeface="Roboto Medium"/>
                </a:rPr>
                <a:t>SAY THIS:</a:t>
              </a:r>
              <a:endParaRPr sz="1100" b="0" i="0" u="none" strike="noStrike" cap="none">
                <a:solidFill>
                  <a:srgbClr val="FFFFFF"/>
                </a:solidFill>
                <a:latin typeface="Roboto Light"/>
                <a:ea typeface="Roboto Light"/>
                <a:cs typeface="Roboto Light"/>
                <a:sym typeface="Roboto Light"/>
              </a:endParaRPr>
            </a:p>
          </p:txBody>
        </p:sp>
        <p:pic>
          <p:nvPicPr>
            <p:cNvPr id="253" name="Google Shape;253;g241a42f534d_0_1"/>
            <p:cNvPicPr preferRelativeResize="0"/>
            <p:nvPr/>
          </p:nvPicPr>
          <p:blipFill rotWithShape="1">
            <a:blip r:embed="rId3">
              <a:alphaModFix/>
            </a:blip>
            <a:srcRect/>
            <a:stretch/>
          </p:blipFill>
          <p:spPr>
            <a:xfrm>
              <a:off x="5100728" y="1597660"/>
              <a:ext cx="520143" cy="507140"/>
            </a:xfrm>
            <a:prstGeom prst="rect">
              <a:avLst/>
            </a:prstGeom>
            <a:noFill/>
            <a:ln>
              <a:noFill/>
            </a:ln>
          </p:spPr>
        </p:pic>
        <p:pic>
          <p:nvPicPr>
            <p:cNvPr id="254" name="Google Shape;254;g241a42f534d_0_1"/>
            <p:cNvPicPr preferRelativeResize="0"/>
            <p:nvPr/>
          </p:nvPicPr>
          <p:blipFill rotWithShape="1">
            <a:blip r:embed="rId4">
              <a:alphaModFix/>
            </a:blip>
            <a:srcRect/>
            <a:stretch/>
          </p:blipFill>
          <p:spPr>
            <a:xfrm>
              <a:off x="8907374" y="1618135"/>
              <a:ext cx="526729" cy="513560"/>
            </a:xfrm>
            <a:prstGeom prst="rect">
              <a:avLst/>
            </a:prstGeom>
            <a:noFill/>
            <a:ln>
              <a:noFill/>
            </a:ln>
          </p:spPr>
        </p:pic>
        <p:sp>
          <p:nvSpPr>
            <p:cNvPr id="255" name="Google Shape;255;g241a42f534d_0_1"/>
            <p:cNvSpPr txBox="1"/>
            <p:nvPr/>
          </p:nvSpPr>
          <p:spPr>
            <a:xfrm>
              <a:off x="8241089" y="2459783"/>
              <a:ext cx="3326700" cy="20544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Addict, junkie, druggie, abuser</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Ex-addict or reformed addict</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Battling/suffering from </a:t>
              </a:r>
              <a:br>
                <a:rPr lang="en-US" sz="1000" b="0" i="0" u="none" strike="noStrike" cap="none">
                  <a:solidFill>
                    <a:srgbClr val="000000"/>
                  </a:solidFill>
                  <a:latin typeface="Calibri"/>
                  <a:ea typeface="Calibri"/>
                  <a:cs typeface="Calibri"/>
                  <a:sym typeface="Calibri"/>
                </a:rPr>
              </a:br>
              <a:r>
                <a:rPr lang="en-US" sz="1000" b="0" i="0" u="none" strike="noStrike" cap="none">
                  <a:solidFill>
                    <a:srgbClr val="000000"/>
                  </a:solidFill>
                  <a:latin typeface="Calibri"/>
                  <a:ea typeface="Calibri"/>
                  <a:cs typeface="Calibri"/>
                  <a:sym typeface="Calibri"/>
                </a:rPr>
                <a:t>an addiction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Drug offender</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Non-compliant/bombed out</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MAT is replacement addiction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Relapsed</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Stayed clean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Dirty/failed drug screen</a:t>
              </a:r>
              <a:endParaRPr sz="900" b="0" i="0" u="none" strike="noStrike" cap="none">
                <a:solidFill>
                  <a:srgbClr val="000000"/>
                </a:solidFill>
                <a:latin typeface="Calibri"/>
                <a:ea typeface="Calibri"/>
                <a:cs typeface="Calibri"/>
                <a:sym typeface="Calibri"/>
              </a:endParaRPr>
            </a:p>
          </p:txBody>
        </p:sp>
        <p:sp>
          <p:nvSpPr>
            <p:cNvPr id="256" name="Google Shape;256;g241a42f534d_0_1"/>
            <p:cNvSpPr txBox="1"/>
            <p:nvPr/>
          </p:nvSpPr>
          <p:spPr>
            <a:xfrm>
              <a:off x="4408677" y="2459783"/>
              <a:ext cx="3326700" cy="2054400"/>
            </a:xfrm>
            <a:prstGeom prst="rect">
              <a:avLst/>
            </a:prstGeom>
            <a:noFill/>
            <a:ln>
              <a:noFill/>
            </a:ln>
          </p:spPr>
          <p:txBody>
            <a:bodyPr spcFirstLastPara="1" wrap="square" lIns="57150" tIns="28575" rIns="57150" bIns="28575" anchor="t" anchorCtr="0">
              <a:noAutofit/>
            </a:bodyPr>
            <a:lstStyle/>
            <a:p>
              <a:pPr marL="0" marR="0" lvl="0" indent="0" algn="ctr" rtl="0">
                <a:lnSpc>
                  <a:spcPct val="100000"/>
                </a:lnSpc>
                <a:spcBef>
                  <a:spcPts val="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Person with a substance </a:t>
              </a:r>
              <a:br>
                <a:rPr lang="en-US" sz="1000" b="0" i="0" u="none" strike="noStrike" cap="none">
                  <a:solidFill>
                    <a:srgbClr val="000000"/>
                  </a:solidFill>
                  <a:latin typeface="Calibri"/>
                  <a:ea typeface="Calibri"/>
                  <a:cs typeface="Calibri"/>
                  <a:sym typeface="Calibri"/>
                </a:rPr>
              </a:br>
              <a:r>
                <a:rPr lang="en-US" sz="1000" b="0" i="0" u="none" strike="noStrike" cap="none">
                  <a:solidFill>
                    <a:srgbClr val="000000"/>
                  </a:solidFill>
                  <a:latin typeface="Calibri"/>
                  <a:ea typeface="Calibri"/>
                  <a:cs typeface="Calibri"/>
                  <a:sym typeface="Calibri"/>
                </a:rPr>
                <a:t>use disorder</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Person living in recovery</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Person living with an addiction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Person arrested for drug violation</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Chooses not to at this point</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Medication is a treatment tool</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Had a setback, resumed use</a:t>
              </a:r>
              <a:endParaRPr sz="1000" b="0" i="0" u="none" strike="noStrike" cap="none">
                <a:solidFill>
                  <a:srgbClr val="000000"/>
                </a:solidFill>
                <a:latin typeface="Calibri"/>
                <a:ea typeface="Calibri"/>
                <a:cs typeface="Calibri"/>
                <a:sym typeface="Calibri"/>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Maintained recovery</a:t>
              </a:r>
              <a:endParaRPr sz="900" b="0" i="0" u="none" strike="noStrike" cap="none">
                <a:solidFill>
                  <a:srgbClr val="000000"/>
                </a:solidFill>
                <a:latin typeface="Arial"/>
                <a:ea typeface="Arial"/>
                <a:cs typeface="Arial"/>
                <a:sym typeface="Arial"/>
              </a:endParaRPr>
            </a:p>
            <a:p>
              <a:pPr marL="0" marR="0" lvl="0" indent="0" algn="ctr" rtl="0">
                <a:lnSpc>
                  <a:spcPct val="100000"/>
                </a:lnSpc>
                <a:spcBef>
                  <a:spcPts val="700"/>
                </a:spcBef>
                <a:spcAft>
                  <a:spcPts val="0"/>
                </a:spcAft>
                <a:buClr>
                  <a:srgbClr val="000000"/>
                </a:buClr>
                <a:buSzPts val="1000"/>
                <a:buFont typeface="Arial"/>
                <a:buNone/>
              </a:pPr>
              <a:r>
                <a:rPr lang="en-US" sz="1000" b="0" i="0" u="none" strike="noStrike" cap="none">
                  <a:solidFill>
                    <a:srgbClr val="000000"/>
                  </a:solidFill>
                  <a:latin typeface="Calibri"/>
                  <a:ea typeface="Calibri"/>
                  <a:cs typeface="Calibri"/>
                  <a:sym typeface="Calibri"/>
                </a:rPr>
                <a:t>Positive drug screen</a:t>
              </a:r>
              <a:endParaRPr sz="900" b="0" i="0" u="none" strike="noStrike" cap="none">
                <a:solidFill>
                  <a:srgbClr val="000000"/>
                </a:solidFill>
                <a:latin typeface="Calibri"/>
                <a:ea typeface="Calibri"/>
                <a:cs typeface="Calibri"/>
                <a:sym typeface="Calibri"/>
              </a:endParaRPr>
            </a:p>
          </p:txBody>
        </p:sp>
      </p:grpSp>
      <p:sp>
        <p:nvSpPr>
          <p:cNvPr id="2" name="Title 1"/>
          <p:cNvSpPr>
            <a:spLocks noGrp="1"/>
          </p:cNvSpPr>
          <p:nvPr>
            <p:ph type="title"/>
          </p:nvPr>
        </p:nvSpPr>
        <p:spPr>
          <a:xfrm>
            <a:off x="522583" y="195494"/>
            <a:ext cx="5829300" cy="1131600"/>
          </a:xfrm>
        </p:spPr>
        <p:txBody>
          <a:bodyPr/>
          <a:lstStyle/>
          <a:p>
            <a:pPr algn="ctr"/>
            <a:r>
              <a:rPr lang="en-US" sz="3200" dirty="0"/>
              <a:t>Language Matters</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61929" y="1437861"/>
            <a:ext cx="3578698" cy="3620987"/>
          </a:xfrm>
          <a:prstGeom prst="rect">
            <a:avLst/>
          </a:prstGeom>
        </p:spPr>
      </p:pic>
      <p:pic>
        <p:nvPicPr>
          <p:cNvPr id="3" name="Picture 2"/>
          <p:cNvPicPr>
            <a:picLocks noChangeAspect="1"/>
          </p:cNvPicPr>
          <p:nvPr/>
        </p:nvPicPr>
        <p:blipFill>
          <a:blip r:embed="rId4"/>
          <a:stretch>
            <a:fillRect/>
          </a:stretch>
        </p:blipFill>
        <p:spPr>
          <a:xfrm>
            <a:off x="6115050" y="1885950"/>
            <a:ext cx="647700" cy="1083906"/>
          </a:xfrm>
          <a:prstGeom prst="rect">
            <a:avLst/>
          </a:prstGeom>
        </p:spPr>
      </p:pic>
      <p:pic>
        <p:nvPicPr>
          <p:cNvPr id="4" name="Picture 3"/>
          <p:cNvPicPr>
            <a:picLocks noChangeAspect="1"/>
          </p:cNvPicPr>
          <p:nvPr/>
        </p:nvPicPr>
        <p:blipFill>
          <a:blip r:embed="rId4"/>
          <a:stretch>
            <a:fillRect/>
          </a:stretch>
        </p:blipFill>
        <p:spPr>
          <a:xfrm>
            <a:off x="95249" y="1885950"/>
            <a:ext cx="647700" cy="1083906"/>
          </a:xfrm>
          <a:prstGeom prst="rect">
            <a:avLst/>
          </a:prstGeom>
        </p:spPr>
      </p:pic>
      <p:sp>
        <p:nvSpPr>
          <p:cNvPr id="5" name="Rectangle 4"/>
          <p:cNvSpPr/>
          <p:nvPr/>
        </p:nvSpPr>
        <p:spPr>
          <a:xfrm>
            <a:off x="629478" y="516175"/>
            <a:ext cx="5485571" cy="400110"/>
          </a:xfrm>
          <a:prstGeom prst="rect">
            <a:avLst/>
          </a:prstGeom>
        </p:spPr>
        <p:txBody>
          <a:bodyPr wrap="square">
            <a:spAutoFit/>
          </a:bodyPr>
          <a:lstStyle/>
          <a:p>
            <a:pPr algn="ctr"/>
            <a:r>
              <a:rPr lang="en-US" sz="2000" dirty="0">
                <a:solidFill>
                  <a:schemeClr val="bg2"/>
                </a:solidFill>
              </a:rPr>
              <a:t>Empowerment</a:t>
            </a:r>
          </a:p>
        </p:txBody>
      </p:sp>
    </p:spTree>
    <p:extLst>
      <p:ext uri="{BB962C8B-B14F-4D97-AF65-F5344CB8AC3E}">
        <p14:creationId xmlns:p14="http://schemas.microsoft.com/office/powerpoint/2010/main" val="21499793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a:t>Empowerment </a:t>
            </a:r>
          </a:p>
        </p:txBody>
      </p:sp>
      <p:graphicFrame>
        <p:nvGraphicFramePr>
          <p:cNvPr id="8" name="Diagram 7"/>
          <p:cNvGraphicFramePr/>
          <p:nvPr>
            <p:extLst>
              <p:ext uri="{D42A27DB-BD31-4B8C-83A1-F6EECF244321}">
                <p14:modId xmlns:p14="http://schemas.microsoft.com/office/powerpoint/2010/main" val="1207453944"/>
              </p:ext>
            </p:extLst>
          </p:nvPr>
        </p:nvGraphicFramePr>
        <p:xfrm>
          <a:off x="1302027" y="156216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720032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Empowerment Continued</a:t>
            </a:r>
          </a:p>
        </p:txBody>
      </p:sp>
      <p:graphicFrame>
        <p:nvGraphicFramePr>
          <p:cNvPr id="4" name="Diagram 3"/>
          <p:cNvGraphicFramePr/>
          <p:nvPr>
            <p:extLst>
              <p:ext uri="{D42A27DB-BD31-4B8C-83A1-F6EECF244321}">
                <p14:modId xmlns:p14="http://schemas.microsoft.com/office/powerpoint/2010/main" val="172202624"/>
              </p:ext>
            </p:extLst>
          </p:nvPr>
        </p:nvGraphicFramePr>
        <p:xfrm>
          <a:off x="983974" y="1562160"/>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24445579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80" name="Google Shape;380;p50"/>
          <p:cNvSpPr txBox="1"/>
          <p:nvPr/>
        </p:nvSpPr>
        <p:spPr>
          <a:xfrm>
            <a:off x="549966" y="423925"/>
            <a:ext cx="5989982" cy="83095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2400" i="0" u="none" strike="noStrike" cap="none" dirty="0">
                <a:solidFill>
                  <a:srgbClr val="099BDD"/>
                </a:solidFill>
                <a:latin typeface="Corbel"/>
                <a:ea typeface="Arial"/>
                <a:cs typeface="Corbel"/>
                <a:sym typeface="Arial"/>
              </a:rPr>
              <a:t>NO ONE CAN FIND RECOVERY FOR SOMEONE ELSE</a:t>
            </a:r>
            <a:endParaRPr sz="2400" i="0" u="none" strike="noStrike" cap="none" dirty="0">
              <a:solidFill>
                <a:srgbClr val="099BDD"/>
              </a:solidFill>
              <a:latin typeface="Corbel"/>
              <a:ea typeface="Arial"/>
              <a:cs typeface="Corbel"/>
              <a:sym typeface="Aria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385" y="2116414"/>
            <a:ext cx="2143125" cy="2143125"/>
          </a:xfrm>
          <a:prstGeom prst="rect">
            <a:avLst/>
          </a:prstGeom>
        </p:spPr>
      </p:pic>
      <p:graphicFrame>
        <p:nvGraphicFramePr>
          <p:cNvPr id="7" name="Diagram 6"/>
          <p:cNvGraphicFramePr/>
          <p:nvPr>
            <p:extLst>
              <p:ext uri="{D42A27DB-BD31-4B8C-83A1-F6EECF244321}">
                <p14:modId xmlns:p14="http://schemas.microsoft.com/office/powerpoint/2010/main" val="2395300020"/>
              </p:ext>
            </p:extLst>
          </p:nvPr>
        </p:nvGraphicFramePr>
        <p:xfrm>
          <a:off x="2686050" y="1663976"/>
          <a:ext cx="4572000"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7624084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43"/>
          <p:cNvSpPr txBox="1"/>
          <p:nvPr/>
        </p:nvSpPr>
        <p:spPr>
          <a:xfrm>
            <a:off x="37800" y="-601118"/>
            <a:ext cx="6390450" cy="1539450"/>
          </a:xfrm>
          <a:prstGeom prst="rect">
            <a:avLst/>
          </a:prstGeom>
          <a:noFill/>
          <a:ln>
            <a:noFill/>
          </a:ln>
        </p:spPr>
        <p:txBody>
          <a:bodyPr spcFirstLastPara="1" wrap="square" lIns="68550" tIns="68550" rIns="68550" bIns="68550" anchor="b" anchorCtr="0">
            <a:noAutofit/>
          </a:bodyPr>
          <a:lstStyle/>
          <a:p>
            <a:pPr marL="0" marR="0" lvl="0" indent="0" algn="ctr" rtl="0">
              <a:lnSpc>
                <a:spcPct val="85000"/>
              </a:lnSpc>
              <a:spcBef>
                <a:spcPts val="0"/>
              </a:spcBef>
              <a:spcAft>
                <a:spcPts val="0"/>
              </a:spcAft>
              <a:buClr>
                <a:schemeClr val="dk2"/>
              </a:buClr>
              <a:buSzPts val="3101"/>
              <a:buFont typeface="Corbel"/>
              <a:buNone/>
            </a:pPr>
            <a:r>
              <a:rPr lang="en-US" sz="3150" b="0" i="0" u="none" strike="noStrike" cap="none" dirty="0">
                <a:solidFill>
                  <a:schemeClr val="dk2"/>
                </a:solidFill>
                <a:latin typeface="Corbel"/>
                <a:ea typeface="Corbel"/>
                <a:cs typeface="Corbel"/>
                <a:sym typeface="Corbel"/>
              </a:rPr>
              <a:t>Learning Objectives</a:t>
            </a:r>
            <a:endParaRPr sz="1400" b="0" i="0" u="none" strike="noStrike" cap="none" dirty="0">
              <a:solidFill>
                <a:srgbClr val="000000"/>
              </a:solidFill>
              <a:latin typeface="Arial"/>
              <a:ea typeface="Arial"/>
              <a:cs typeface="Arial"/>
              <a:sym typeface="Arial"/>
            </a:endParaRPr>
          </a:p>
        </p:txBody>
      </p:sp>
      <p:sp>
        <p:nvSpPr>
          <p:cNvPr id="136" name="Google Shape;136;p43"/>
          <p:cNvSpPr txBox="1">
            <a:spLocks noGrp="1"/>
          </p:cNvSpPr>
          <p:nvPr>
            <p:ph type="body" idx="2"/>
          </p:nvPr>
        </p:nvSpPr>
        <p:spPr>
          <a:xfrm>
            <a:off x="37800" y="1520721"/>
            <a:ext cx="6746127" cy="3485413"/>
          </a:xfrm>
          <a:prstGeom prst="rect">
            <a:avLst/>
          </a:prstGeom>
          <a:noFill/>
          <a:ln>
            <a:noFill/>
          </a:ln>
        </p:spPr>
        <p:txBody>
          <a:bodyPr spcFirstLastPara="1" wrap="square" lIns="91425" tIns="91425" rIns="91425" bIns="91425" anchor="ctr" anchorCtr="0">
            <a:noAutofit/>
          </a:bodyPr>
          <a:lstStyle/>
          <a:p>
            <a:pPr marL="0" marR="0" lvl="0" indent="0" algn="l" rtl="0">
              <a:lnSpc>
                <a:spcPct val="90000"/>
              </a:lnSpc>
              <a:spcBef>
                <a:spcPts val="150"/>
              </a:spcBef>
              <a:spcAft>
                <a:spcPts val="0"/>
              </a:spcAft>
              <a:buSzPts val="1601"/>
              <a:buNone/>
            </a:pPr>
            <a:endParaRPr sz="2000" b="0" i="0" u="none" strike="noStrike" cap="none">
              <a:solidFill>
                <a:schemeClr val="lt1"/>
              </a:solidFill>
              <a:latin typeface="Corbel"/>
              <a:ea typeface="Corbel"/>
              <a:cs typeface="Corbel"/>
              <a:sym typeface="Corbel"/>
            </a:endParaRPr>
          </a:p>
          <a:p>
            <a:pPr marL="0" marR="0" lvl="0" indent="0" algn="l" rtl="0">
              <a:lnSpc>
                <a:spcPct val="90000"/>
              </a:lnSpc>
              <a:spcBef>
                <a:spcPts val="300"/>
              </a:spcBef>
              <a:spcAft>
                <a:spcPts val="0"/>
              </a:spcAft>
              <a:buClr>
                <a:schemeClr val="lt1"/>
              </a:buClr>
              <a:buSzPts val="2000"/>
              <a:buFont typeface="Noto Sans Symbols"/>
              <a:buNone/>
            </a:pPr>
            <a:endParaRPr sz="2000" b="0" i="0" u="none" strike="noStrike" cap="none">
              <a:solidFill>
                <a:schemeClr val="lt1"/>
              </a:solidFill>
              <a:latin typeface="Corbel"/>
              <a:ea typeface="Corbel"/>
              <a:cs typeface="Corbel"/>
              <a:sym typeface="Corbel"/>
            </a:endParaRPr>
          </a:p>
          <a:p>
            <a:pPr marL="137160" marR="0" lvl="0" indent="-137160" algn="l" rtl="0">
              <a:lnSpc>
                <a:spcPct val="90000"/>
              </a:lnSpc>
              <a:spcBef>
                <a:spcPts val="150"/>
              </a:spcBef>
              <a:spcAft>
                <a:spcPts val="0"/>
              </a:spcAft>
              <a:buClr>
                <a:schemeClr val="lt1"/>
              </a:buClr>
              <a:buSzPts val="1601"/>
              <a:buFont typeface="Noto Sans Symbols"/>
              <a:buNone/>
            </a:pPr>
            <a:endParaRPr sz="1650" b="0" i="0" u="none" strike="noStrike" cap="none">
              <a:solidFill>
                <a:schemeClr val="lt1"/>
              </a:solidFill>
              <a:latin typeface="Corbel"/>
              <a:ea typeface="Corbel"/>
              <a:cs typeface="Corbel"/>
              <a:sym typeface="Corbel"/>
            </a:endParaRPr>
          </a:p>
        </p:txBody>
      </p:sp>
      <p:sp>
        <p:nvSpPr>
          <p:cNvPr id="137" name="Google Shape;137;p43"/>
          <p:cNvSpPr txBox="1"/>
          <p:nvPr/>
        </p:nvSpPr>
        <p:spPr>
          <a:xfrm>
            <a:off x="116915" y="1347286"/>
            <a:ext cx="6678876" cy="3644727"/>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1050"/>
              </a:spcBef>
              <a:spcAft>
                <a:spcPts val="0"/>
              </a:spcAft>
              <a:buNone/>
            </a:pPr>
            <a:r>
              <a:rPr lang="en-US" sz="2000" b="1" i="0" u="none" strike="noStrike" cap="none" dirty="0">
                <a:solidFill>
                  <a:schemeClr val="lt1"/>
                </a:solidFill>
                <a:latin typeface="Corbel"/>
                <a:ea typeface="Corbel"/>
                <a:cs typeface="Corbel"/>
                <a:sym typeface="Corbel"/>
              </a:rPr>
              <a:t>Overall Goal – that participants leave this training with a better understanding of DART and SUD (Substance Use Disorder) than when they arrived</a:t>
            </a:r>
            <a:endParaRPr dirty="0"/>
          </a:p>
          <a:p>
            <a:pPr marL="0" marR="0" lvl="0" indent="0" algn="l" rtl="0">
              <a:lnSpc>
                <a:spcPct val="90000"/>
              </a:lnSpc>
              <a:spcBef>
                <a:spcPts val="1050"/>
              </a:spcBef>
              <a:spcAft>
                <a:spcPts val="0"/>
              </a:spcAft>
              <a:buNone/>
            </a:pPr>
            <a:r>
              <a:rPr lang="en-US" sz="1600" b="1" i="0" u="none" strike="noStrike" cap="none" dirty="0">
                <a:solidFill>
                  <a:schemeClr val="lt1"/>
                </a:solidFill>
                <a:latin typeface="Corbel"/>
                <a:ea typeface="Corbel"/>
                <a:cs typeface="Corbel"/>
                <a:sym typeface="Corbel"/>
              </a:rPr>
              <a:t>Learning Objectives:</a:t>
            </a:r>
            <a:endParaRPr dirty="0"/>
          </a:p>
          <a:p>
            <a:pPr marL="457200" marR="0" lvl="0" indent="-404558" algn="l" rtl="0">
              <a:lnSpc>
                <a:spcPct val="90000"/>
              </a:lnSpc>
              <a:spcBef>
                <a:spcPts val="1050"/>
              </a:spcBef>
              <a:spcAft>
                <a:spcPts val="0"/>
              </a:spcAft>
              <a:buClr>
                <a:schemeClr val="lt1"/>
              </a:buClr>
              <a:buSzPts val="1500"/>
              <a:buFont typeface="Arial"/>
              <a:buAutoNum type="arabicPeriod"/>
            </a:pPr>
            <a:r>
              <a:rPr lang="en-US" sz="1500" b="1" i="0" u="none" strike="noStrike" cap="none" dirty="0">
                <a:solidFill>
                  <a:schemeClr val="lt1"/>
                </a:solidFill>
                <a:latin typeface="Corbel"/>
                <a:ea typeface="Corbel"/>
                <a:cs typeface="Corbel"/>
                <a:sym typeface="Corbel"/>
              </a:rPr>
              <a:t>Understand the core components of DART </a:t>
            </a:r>
          </a:p>
          <a:p>
            <a:pPr marL="457200" marR="0" lvl="0" indent="-404558" algn="l" rtl="0">
              <a:lnSpc>
                <a:spcPct val="90000"/>
              </a:lnSpc>
              <a:spcBef>
                <a:spcPts val="1050"/>
              </a:spcBef>
              <a:spcAft>
                <a:spcPts val="0"/>
              </a:spcAft>
              <a:buClr>
                <a:schemeClr val="lt1"/>
              </a:buClr>
              <a:buSzPts val="1500"/>
              <a:buFont typeface="Arial"/>
              <a:buAutoNum type="arabicPeriod"/>
            </a:pPr>
            <a:r>
              <a:rPr lang="en-US" sz="1500" b="1" i="0" u="none" strike="noStrike" cap="none" dirty="0">
                <a:solidFill>
                  <a:schemeClr val="lt1"/>
                </a:solidFill>
                <a:latin typeface="Corbel"/>
                <a:ea typeface="Corbel"/>
                <a:cs typeface="Corbel"/>
                <a:sym typeface="Corbel"/>
              </a:rPr>
              <a:t>Describe the personal and environmental factors that contribute to addiction</a:t>
            </a:r>
            <a:endParaRPr sz="1500" dirty="0"/>
          </a:p>
          <a:p>
            <a:pPr marL="457200" marR="0" lvl="0" indent="-404558" algn="l" rtl="0">
              <a:lnSpc>
                <a:spcPct val="90000"/>
              </a:lnSpc>
              <a:spcBef>
                <a:spcPts val="1050"/>
              </a:spcBef>
              <a:spcAft>
                <a:spcPts val="0"/>
              </a:spcAft>
              <a:buClr>
                <a:schemeClr val="lt1"/>
              </a:buClr>
              <a:buSzPts val="1500"/>
              <a:buFont typeface="Arial"/>
              <a:buAutoNum type="arabicPeriod"/>
            </a:pPr>
            <a:r>
              <a:rPr lang="en-US" sz="1500" b="1" i="0" u="none" strike="noStrike" cap="none" dirty="0">
                <a:solidFill>
                  <a:schemeClr val="lt1"/>
                </a:solidFill>
                <a:latin typeface="Corbel"/>
                <a:ea typeface="Corbel"/>
                <a:cs typeface="Corbel"/>
                <a:sym typeface="Corbel"/>
              </a:rPr>
              <a:t>Explain the benefits of harm reduction, trauma informed care and empowerment </a:t>
            </a:r>
            <a:r>
              <a:rPr lang="en-US" sz="1500" b="1" i="0" u="none" strike="noStrike" cap="none" dirty="0" smtClean="0">
                <a:solidFill>
                  <a:schemeClr val="lt1"/>
                </a:solidFill>
                <a:latin typeface="Corbel"/>
                <a:ea typeface="Corbel"/>
                <a:cs typeface="Corbel"/>
                <a:sym typeface="Corbel"/>
              </a:rPr>
              <a:t>approaches</a:t>
            </a:r>
          </a:p>
          <a:p>
            <a:pPr marL="457200" marR="0" lvl="0" indent="-404558" algn="l" rtl="0">
              <a:lnSpc>
                <a:spcPct val="90000"/>
              </a:lnSpc>
              <a:spcBef>
                <a:spcPts val="1050"/>
              </a:spcBef>
              <a:spcAft>
                <a:spcPts val="0"/>
              </a:spcAft>
              <a:buClr>
                <a:schemeClr val="lt1"/>
              </a:buClr>
              <a:buSzPts val="1500"/>
              <a:buFont typeface="Arial"/>
              <a:buAutoNum type="arabicPeriod"/>
            </a:pPr>
            <a:r>
              <a:rPr lang="en-US" sz="1500" b="1" dirty="0" smtClean="0">
                <a:solidFill>
                  <a:schemeClr val="lt1"/>
                </a:solidFill>
                <a:latin typeface="Corbel"/>
                <a:sym typeface="Corbel"/>
              </a:rPr>
              <a:t>Understand the non linear nature of recovery and multiple paths to recovery model</a:t>
            </a:r>
            <a:endParaRPr sz="1500" dirty="0"/>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53"/>
          <p:cNvSpPr txBox="1">
            <a:spLocks noGrp="1"/>
          </p:cNvSpPr>
          <p:nvPr>
            <p:ph type="title"/>
          </p:nvPr>
        </p:nvSpPr>
        <p:spPr>
          <a:xfrm>
            <a:off x="1242573" y="396156"/>
            <a:ext cx="4371975" cy="848700"/>
          </a:xfrm>
          <a:prstGeom prst="rect">
            <a:avLst/>
          </a:prstGeom>
          <a:noFill/>
          <a:ln>
            <a:noFill/>
          </a:ln>
        </p:spPr>
        <p:txBody>
          <a:bodyPr spcFirstLastPara="1" wrap="square" lIns="68569" tIns="68569" rIns="68569" bIns="68569" anchor="ctr" anchorCtr="0">
            <a:noAutofit/>
          </a:bodyPr>
          <a:lstStyle/>
          <a:p>
            <a:pPr algn="ctr"/>
            <a:r>
              <a:rPr lang="en-US" dirty="0"/>
              <a:t>The Road of Recovery is……..</a:t>
            </a:r>
            <a:endParaRPr dirty="0"/>
          </a:p>
        </p:txBody>
      </p:sp>
      <p:pic>
        <p:nvPicPr>
          <p:cNvPr id="3" name="Picture 2">
            <a:extLst>
              <a:ext uri="{FF2B5EF4-FFF2-40B4-BE49-F238E27FC236}">
                <a16:creationId xmlns:a16="http://schemas.microsoft.com/office/drawing/2014/main" id="{423802FC-E5E7-4D79-9B55-6C651589D6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5810" y="1776474"/>
            <a:ext cx="2869631" cy="2627041"/>
          </a:xfrm>
          <a:prstGeom prst="rect">
            <a:avLst/>
          </a:prstGeom>
        </p:spPr>
      </p:pic>
    </p:spTree>
    <p:extLst>
      <p:ext uri="{BB962C8B-B14F-4D97-AF65-F5344CB8AC3E}">
        <p14:creationId xmlns:p14="http://schemas.microsoft.com/office/powerpoint/2010/main" val="27639317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Commons Recovery Paths</a:t>
            </a:r>
          </a:p>
        </p:txBody>
      </p:sp>
      <p:graphicFrame>
        <p:nvGraphicFramePr>
          <p:cNvPr id="5" name="Diagram 4">
            <a:extLst>
              <a:ext uri="{FF2B5EF4-FFF2-40B4-BE49-F238E27FC236}">
                <a16:creationId xmlns:a16="http://schemas.microsoft.com/office/drawing/2014/main" id="{5CE8969F-CAB8-4F9B-B985-F6FCA161703C}"/>
              </a:ext>
            </a:extLst>
          </p:cNvPr>
          <p:cNvGraphicFramePr/>
          <p:nvPr>
            <p:extLst>
              <p:ext uri="{D42A27DB-BD31-4B8C-83A1-F6EECF244321}">
                <p14:modId xmlns:p14="http://schemas.microsoft.com/office/powerpoint/2010/main" val="3642835293"/>
              </p:ext>
            </p:extLst>
          </p:nvPr>
        </p:nvGraphicFramePr>
        <p:xfrm>
          <a:off x="-227255" y="1787761"/>
          <a:ext cx="4226405" cy="27201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Diagram 6">
            <a:extLst>
              <a:ext uri="{FF2B5EF4-FFF2-40B4-BE49-F238E27FC236}">
                <a16:creationId xmlns:a16="http://schemas.microsoft.com/office/drawing/2014/main" id="{5CE8969F-CAB8-4F9B-B985-F6FCA161703C}"/>
              </a:ext>
            </a:extLst>
          </p:cNvPr>
          <p:cNvGraphicFramePr/>
          <p:nvPr>
            <p:extLst>
              <p:ext uri="{D42A27DB-BD31-4B8C-83A1-F6EECF244321}">
                <p14:modId xmlns:p14="http://schemas.microsoft.com/office/powerpoint/2010/main" val="3615217145"/>
              </p:ext>
            </p:extLst>
          </p:nvPr>
        </p:nvGraphicFramePr>
        <p:xfrm>
          <a:off x="3058198" y="1806357"/>
          <a:ext cx="4226405" cy="272010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2946902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506"/>
        <p:cNvGrpSpPr/>
        <p:nvPr/>
      </p:nvGrpSpPr>
      <p:grpSpPr>
        <a:xfrm>
          <a:off x="0" y="0"/>
          <a:ext cx="0" cy="0"/>
          <a:chOff x="0" y="0"/>
          <a:chExt cx="0" cy="0"/>
        </a:xfrm>
      </p:grpSpPr>
      <p:sp>
        <p:nvSpPr>
          <p:cNvPr id="507" name="Google Shape;507;g24a3bbcaf3e_0_367"/>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3000"/>
              <a:buNone/>
            </a:pPr>
            <a:r>
              <a:rPr lang="en-US"/>
              <a:t>Commonly Used DART Officer Resources</a:t>
            </a:r>
            <a:endParaRPr/>
          </a:p>
        </p:txBody>
      </p:sp>
      <p:grpSp>
        <p:nvGrpSpPr>
          <p:cNvPr id="509" name="Google Shape;509;g24a3bbcaf3e_0_367"/>
          <p:cNvGrpSpPr/>
          <p:nvPr/>
        </p:nvGrpSpPr>
        <p:grpSpPr>
          <a:xfrm>
            <a:off x="109426" y="1370379"/>
            <a:ext cx="6678506" cy="3773121"/>
            <a:chOff x="-77" y="1659"/>
            <a:chExt cx="10515677" cy="4347915"/>
          </a:xfrm>
        </p:grpSpPr>
        <p:sp>
          <p:nvSpPr>
            <p:cNvPr id="510" name="Google Shape;510;g24a3bbcaf3e_0_367"/>
            <p:cNvSpPr/>
            <p:nvPr/>
          </p:nvSpPr>
          <p:spPr>
            <a:xfrm rot="5400000">
              <a:off x="-144677" y="146260"/>
              <a:ext cx="964500" cy="675300"/>
            </a:xfrm>
            <a:prstGeom prst="chevron">
              <a:avLst>
                <a:gd name="adj" fmla="val 50000"/>
              </a:avLst>
            </a:prstGeom>
            <a:solidFill>
              <a:schemeClr val="accent4"/>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11" name="Google Shape;511;g24a3bbcaf3e_0_367"/>
            <p:cNvSpPr txBox="1"/>
            <p:nvPr/>
          </p:nvSpPr>
          <p:spPr>
            <a:xfrm>
              <a:off x="1" y="339270"/>
              <a:ext cx="675300" cy="289500"/>
            </a:xfrm>
            <a:prstGeom prst="rect">
              <a:avLst/>
            </a:prstGeom>
            <a:noFill/>
            <a:ln>
              <a:noFill/>
            </a:ln>
          </p:spPr>
          <p:txBody>
            <a:bodyPr spcFirstLastPara="1" wrap="square" lIns="7525" tIns="7525" rIns="7525" bIns="7525" anchor="ctr" anchorCtr="0">
              <a:noAutofit/>
            </a:bodyPr>
            <a:lstStyle/>
            <a:p>
              <a:pPr marL="0" marR="0" lvl="0" indent="0" algn="ctr" rtl="0">
                <a:lnSpc>
                  <a:spcPct val="90000"/>
                </a:lnSpc>
                <a:spcBef>
                  <a:spcPts val="0"/>
                </a:spcBef>
                <a:spcAft>
                  <a:spcPts val="0"/>
                </a:spcAft>
                <a:buNone/>
              </a:pPr>
              <a:r>
                <a:rPr lang="en-US" sz="1000" dirty="0">
                  <a:solidFill>
                    <a:schemeClr val="lt1"/>
                  </a:solidFill>
                  <a:latin typeface="Calibri"/>
                  <a:ea typeface="Calibri"/>
                  <a:cs typeface="Calibri"/>
                  <a:sym typeface="Calibri"/>
                </a:rPr>
                <a:t>PD Harm Reduction</a:t>
              </a:r>
              <a:endParaRPr sz="1000" b="0" i="0" u="none" strike="noStrike" cap="none" dirty="0">
                <a:solidFill>
                  <a:schemeClr val="lt1"/>
                </a:solidFill>
                <a:latin typeface="Calibri"/>
                <a:ea typeface="Calibri"/>
                <a:cs typeface="Calibri"/>
                <a:sym typeface="Calibri"/>
              </a:endParaRPr>
            </a:p>
          </p:txBody>
        </p:sp>
        <p:sp>
          <p:nvSpPr>
            <p:cNvPr id="512" name="Google Shape;512;g24a3bbcaf3e_0_367"/>
            <p:cNvSpPr/>
            <p:nvPr/>
          </p:nvSpPr>
          <p:spPr>
            <a:xfrm rot="5400000">
              <a:off x="5281949" y="-4604990"/>
              <a:ext cx="627000" cy="9840300"/>
            </a:xfrm>
            <a:prstGeom prst="round2SameRect">
              <a:avLst>
                <a:gd name="adj1" fmla="val 16667"/>
                <a:gd name="adj2" fmla="val 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13" name="Google Shape;513;g24a3bbcaf3e_0_367"/>
            <p:cNvSpPr txBox="1"/>
            <p:nvPr/>
          </p:nvSpPr>
          <p:spPr>
            <a:xfrm>
              <a:off x="675223" y="32266"/>
              <a:ext cx="9809700" cy="565800"/>
            </a:xfrm>
            <a:prstGeom prst="rect">
              <a:avLst/>
            </a:prstGeom>
            <a:noFill/>
            <a:ln>
              <a:noFill/>
            </a:ln>
          </p:spPr>
          <p:txBody>
            <a:bodyPr spcFirstLastPara="1" wrap="square" lIns="75575" tIns="6725" rIns="6725" bIns="6725" anchor="ctr" anchorCtr="0">
              <a:noAutofit/>
            </a:bodyPr>
            <a:lstStyle/>
            <a:p>
              <a:pPr marL="457200" marR="0" lvl="0" indent="-298450" algn="l" rtl="0">
                <a:lnSpc>
                  <a:spcPct val="90000"/>
                </a:lnSpc>
                <a:spcBef>
                  <a:spcPts val="0"/>
                </a:spcBef>
                <a:spcAft>
                  <a:spcPts val="0"/>
                </a:spcAft>
                <a:buClr>
                  <a:schemeClr val="dk1"/>
                </a:buClr>
                <a:buSzPts val="1100"/>
                <a:buFont typeface="Calibri"/>
                <a:buChar char="●"/>
              </a:pPr>
              <a:r>
                <a:rPr lang="en-US" sz="1100" dirty="0" err="1">
                  <a:solidFill>
                    <a:schemeClr val="dk1"/>
                  </a:solidFill>
                  <a:latin typeface="Calibri"/>
                  <a:ea typeface="Calibri"/>
                  <a:cs typeface="Calibri"/>
                  <a:sym typeface="Calibri"/>
                </a:rPr>
                <a:t>Narcan</a:t>
              </a:r>
              <a:r>
                <a:rPr lang="en-US" sz="1100" dirty="0">
                  <a:solidFill>
                    <a:schemeClr val="dk1"/>
                  </a:solidFill>
                  <a:latin typeface="Calibri"/>
                  <a:ea typeface="Calibri"/>
                  <a:cs typeface="Calibri"/>
                  <a:sym typeface="Calibri"/>
                </a:rPr>
                <a:t> Use and Distribution</a:t>
              </a:r>
              <a:endParaRPr sz="1100" dirty="0">
                <a:solidFill>
                  <a:schemeClr val="dk1"/>
                </a:solidFill>
                <a:latin typeface="Calibri"/>
                <a:ea typeface="Calibri"/>
                <a:cs typeface="Calibri"/>
                <a:sym typeface="Calibri"/>
              </a:endParaRPr>
            </a:p>
            <a:p>
              <a:pPr marL="457200" marR="0" lvl="0" indent="-298450" algn="l" rtl="0">
                <a:lnSpc>
                  <a:spcPct val="90000"/>
                </a:lnSpc>
                <a:spcBef>
                  <a:spcPts val="0"/>
                </a:spcBef>
                <a:spcAft>
                  <a:spcPts val="0"/>
                </a:spcAft>
                <a:buClr>
                  <a:schemeClr val="dk1"/>
                </a:buClr>
                <a:buSzPts val="1100"/>
                <a:buFont typeface="Calibri"/>
                <a:buChar char="●"/>
              </a:pPr>
              <a:r>
                <a:rPr lang="en-US" sz="1100" dirty="0">
                  <a:solidFill>
                    <a:schemeClr val="dk1"/>
                  </a:solidFill>
                  <a:latin typeface="Calibri"/>
                  <a:ea typeface="Calibri"/>
                  <a:cs typeface="Calibri"/>
                  <a:sym typeface="Calibri"/>
                </a:rPr>
                <a:t>Opioid Naive Education</a:t>
              </a:r>
              <a:endParaRPr sz="1100" dirty="0">
                <a:solidFill>
                  <a:schemeClr val="dk1"/>
                </a:solidFill>
                <a:latin typeface="Calibri"/>
                <a:ea typeface="Calibri"/>
                <a:cs typeface="Calibri"/>
                <a:sym typeface="Calibri"/>
              </a:endParaRPr>
            </a:p>
            <a:p>
              <a:pPr marL="457200" marR="0" lvl="0" indent="-298450" algn="l" rtl="0">
                <a:lnSpc>
                  <a:spcPct val="90000"/>
                </a:lnSpc>
                <a:spcBef>
                  <a:spcPts val="0"/>
                </a:spcBef>
                <a:spcAft>
                  <a:spcPts val="0"/>
                </a:spcAft>
                <a:buClr>
                  <a:schemeClr val="dk1"/>
                </a:buClr>
                <a:buSzPts val="1100"/>
                <a:buFont typeface="Calibri"/>
                <a:buChar char="●"/>
              </a:pPr>
              <a:r>
                <a:rPr lang="en-US" sz="1100" dirty="0">
                  <a:solidFill>
                    <a:schemeClr val="dk1"/>
                  </a:solidFill>
                  <a:latin typeface="Calibri"/>
                  <a:ea typeface="Calibri"/>
                  <a:cs typeface="Calibri"/>
                  <a:sym typeface="Calibri"/>
                </a:rPr>
                <a:t>Never Use Alone</a:t>
              </a:r>
              <a:endParaRPr sz="1100" b="0" i="0" u="none" strike="noStrike" cap="none" dirty="0">
                <a:solidFill>
                  <a:schemeClr val="dk1"/>
                </a:solidFill>
                <a:latin typeface="Calibri"/>
                <a:ea typeface="Calibri"/>
                <a:cs typeface="Calibri"/>
                <a:sym typeface="Calibri"/>
              </a:endParaRPr>
            </a:p>
          </p:txBody>
        </p:sp>
        <p:sp>
          <p:nvSpPr>
            <p:cNvPr id="514" name="Google Shape;514;g24a3bbcaf3e_0_367"/>
            <p:cNvSpPr/>
            <p:nvPr/>
          </p:nvSpPr>
          <p:spPr>
            <a:xfrm rot="5400000">
              <a:off x="-144677" y="992113"/>
              <a:ext cx="964500" cy="675300"/>
            </a:xfrm>
            <a:prstGeom prst="chevron">
              <a:avLst>
                <a:gd name="adj" fmla="val 50000"/>
              </a:avLst>
            </a:prstGeom>
            <a:solidFill>
              <a:schemeClr val="accent3">
                <a:lumMod val="60000"/>
                <a:lumOff val="400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15" name="Google Shape;515;g24a3bbcaf3e_0_367"/>
            <p:cNvSpPr txBox="1"/>
            <p:nvPr/>
          </p:nvSpPr>
          <p:spPr>
            <a:xfrm>
              <a:off x="1" y="1185123"/>
              <a:ext cx="675300" cy="289500"/>
            </a:xfrm>
            <a:prstGeom prst="rect">
              <a:avLst/>
            </a:prstGeom>
            <a:noFill/>
            <a:ln>
              <a:noFill/>
            </a:ln>
          </p:spPr>
          <p:txBody>
            <a:bodyPr spcFirstLastPara="1" wrap="square" lIns="7525" tIns="7525" rIns="7525" bIns="7525" anchor="ctr" anchorCtr="0">
              <a:noAutofit/>
            </a:bodyPr>
            <a:lstStyle/>
            <a:p>
              <a:pPr marL="0" marR="0" lvl="0" indent="0" algn="ctr" rtl="0">
                <a:lnSpc>
                  <a:spcPct val="90000"/>
                </a:lnSpc>
                <a:spcBef>
                  <a:spcPts val="0"/>
                </a:spcBef>
                <a:spcAft>
                  <a:spcPts val="0"/>
                </a:spcAft>
                <a:buNone/>
              </a:pPr>
              <a:r>
                <a:rPr lang="en-US" sz="1200">
                  <a:solidFill>
                    <a:schemeClr val="lt1"/>
                  </a:solidFill>
                  <a:latin typeface="Calibri"/>
                  <a:ea typeface="Calibri"/>
                  <a:cs typeface="Calibri"/>
                  <a:sym typeface="Calibri"/>
                </a:rPr>
                <a:t>Refer </a:t>
              </a:r>
              <a:endParaRPr sz="1200" b="0" i="0" u="none" strike="noStrike" cap="none">
                <a:solidFill>
                  <a:schemeClr val="lt1"/>
                </a:solidFill>
                <a:latin typeface="Calibri"/>
                <a:ea typeface="Calibri"/>
                <a:cs typeface="Calibri"/>
                <a:sym typeface="Calibri"/>
              </a:endParaRPr>
            </a:p>
          </p:txBody>
        </p:sp>
        <p:sp>
          <p:nvSpPr>
            <p:cNvPr id="516" name="Google Shape;516;g24a3bbcaf3e_0_367"/>
            <p:cNvSpPr/>
            <p:nvPr/>
          </p:nvSpPr>
          <p:spPr>
            <a:xfrm rot="5400000">
              <a:off x="5281949" y="-3759136"/>
              <a:ext cx="627000" cy="9840300"/>
            </a:xfrm>
            <a:prstGeom prst="round2SameRect">
              <a:avLst>
                <a:gd name="adj1" fmla="val 16667"/>
                <a:gd name="adj2" fmla="val 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17" name="Google Shape;517;g24a3bbcaf3e_0_367"/>
            <p:cNvSpPr txBox="1"/>
            <p:nvPr/>
          </p:nvSpPr>
          <p:spPr>
            <a:xfrm>
              <a:off x="675223" y="878120"/>
              <a:ext cx="9809700" cy="565800"/>
            </a:xfrm>
            <a:prstGeom prst="rect">
              <a:avLst/>
            </a:prstGeom>
            <a:noFill/>
            <a:ln>
              <a:noFill/>
            </a:ln>
          </p:spPr>
          <p:txBody>
            <a:bodyPr spcFirstLastPara="1" wrap="square" lIns="75575" tIns="6725" rIns="6725" bIns="6725" anchor="ctr" anchorCtr="0">
              <a:noAutofit/>
            </a:bodyPr>
            <a:lstStyle/>
            <a:p>
              <a:pPr marL="457200" marR="0" lvl="0" indent="-298450" algn="l" rtl="0">
                <a:lnSpc>
                  <a:spcPct val="90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Recovery Coaching</a:t>
              </a:r>
              <a:endParaRPr sz="1100" b="0" i="0" u="none" strike="noStrike" cap="none">
                <a:solidFill>
                  <a:schemeClr val="dk1"/>
                </a:solidFill>
                <a:latin typeface="Calibri"/>
                <a:ea typeface="Calibri"/>
                <a:cs typeface="Calibri"/>
                <a:sym typeface="Calibri"/>
              </a:endParaRPr>
            </a:p>
            <a:p>
              <a:pPr marL="457200" marR="0" lvl="0" indent="-298450" algn="l" rtl="0">
                <a:lnSpc>
                  <a:spcPct val="90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Tapestry</a:t>
              </a:r>
              <a:endParaRPr sz="1100" b="0" i="0" u="none" strike="noStrike" cap="none">
                <a:solidFill>
                  <a:schemeClr val="dk1"/>
                </a:solidFill>
                <a:latin typeface="Calibri"/>
                <a:ea typeface="Calibri"/>
                <a:cs typeface="Calibri"/>
                <a:sym typeface="Calibri"/>
              </a:endParaRPr>
            </a:p>
          </p:txBody>
        </p:sp>
        <p:sp>
          <p:nvSpPr>
            <p:cNvPr id="518" name="Google Shape;518;g24a3bbcaf3e_0_367"/>
            <p:cNvSpPr/>
            <p:nvPr/>
          </p:nvSpPr>
          <p:spPr>
            <a:xfrm rot="5400000">
              <a:off x="-144677" y="1837967"/>
              <a:ext cx="964500" cy="675300"/>
            </a:xfrm>
            <a:prstGeom prst="chevron">
              <a:avLst>
                <a:gd name="adj" fmla="val 50000"/>
              </a:avLst>
            </a:prstGeom>
            <a:solidFill>
              <a:srgbClr val="FF0000"/>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19" name="Google Shape;519;g24a3bbcaf3e_0_367"/>
            <p:cNvSpPr txBox="1"/>
            <p:nvPr/>
          </p:nvSpPr>
          <p:spPr>
            <a:xfrm>
              <a:off x="1" y="2030977"/>
              <a:ext cx="675300" cy="289500"/>
            </a:xfrm>
            <a:prstGeom prst="rect">
              <a:avLst/>
            </a:prstGeom>
            <a:noFill/>
            <a:ln>
              <a:noFill/>
            </a:ln>
          </p:spPr>
          <p:txBody>
            <a:bodyPr spcFirstLastPara="1" wrap="square" lIns="7525" tIns="7525" rIns="7525" bIns="7525" anchor="ctr" anchorCtr="0">
              <a:noAutofit/>
            </a:bodyPr>
            <a:lstStyle/>
            <a:p>
              <a:pPr marL="0" marR="0" lvl="0" indent="0" algn="l" rtl="0">
                <a:lnSpc>
                  <a:spcPct val="90000"/>
                </a:lnSpc>
                <a:spcBef>
                  <a:spcPts val="0"/>
                </a:spcBef>
                <a:spcAft>
                  <a:spcPts val="0"/>
                </a:spcAft>
                <a:buNone/>
              </a:pPr>
              <a:r>
                <a:rPr lang="en-US" sz="1000">
                  <a:solidFill>
                    <a:schemeClr val="lt1"/>
                  </a:solidFill>
                  <a:latin typeface="Calibri"/>
                  <a:ea typeface="Calibri"/>
                  <a:cs typeface="Calibri"/>
                  <a:sym typeface="Calibri"/>
                </a:rPr>
                <a:t>Family Support</a:t>
              </a:r>
              <a:endParaRPr sz="1000" b="0" i="0" u="none" strike="noStrike" cap="none">
                <a:solidFill>
                  <a:schemeClr val="lt1"/>
                </a:solidFill>
                <a:latin typeface="Calibri"/>
                <a:ea typeface="Calibri"/>
                <a:cs typeface="Calibri"/>
                <a:sym typeface="Calibri"/>
              </a:endParaRPr>
            </a:p>
          </p:txBody>
        </p:sp>
        <p:sp>
          <p:nvSpPr>
            <p:cNvPr id="520" name="Google Shape;520;g24a3bbcaf3e_0_367"/>
            <p:cNvSpPr/>
            <p:nvPr/>
          </p:nvSpPr>
          <p:spPr>
            <a:xfrm rot="5400000">
              <a:off x="-144677" y="2683821"/>
              <a:ext cx="964500" cy="675300"/>
            </a:xfrm>
            <a:prstGeom prst="chevron">
              <a:avLst>
                <a:gd name="adj" fmla="val 50000"/>
              </a:avLst>
            </a:prstGeom>
            <a:solidFill>
              <a:schemeClr val="tx2">
                <a:lumMod val="250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21" name="Google Shape;521;g24a3bbcaf3e_0_367"/>
            <p:cNvSpPr txBox="1"/>
            <p:nvPr/>
          </p:nvSpPr>
          <p:spPr>
            <a:xfrm>
              <a:off x="1" y="2876831"/>
              <a:ext cx="675300" cy="289500"/>
            </a:xfrm>
            <a:prstGeom prst="rect">
              <a:avLst/>
            </a:prstGeom>
            <a:noFill/>
            <a:ln>
              <a:noFill/>
            </a:ln>
          </p:spPr>
          <p:txBody>
            <a:bodyPr spcFirstLastPara="1" wrap="square" lIns="7525" tIns="7525" rIns="7525" bIns="7525" anchor="ctr" anchorCtr="0">
              <a:noAutofit/>
            </a:bodyPr>
            <a:lstStyle/>
            <a:p>
              <a:pPr marL="0" marR="0" lvl="0" indent="0" algn="ctr" rtl="0">
                <a:lnSpc>
                  <a:spcPct val="90000"/>
                </a:lnSpc>
                <a:spcBef>
                  <a:spcPts val="0"/>
                </a:spcBef>
                <a:spcAft>
                  <a:spcPts val="0"/>
                </a:spcAft>
                <a:buNone/>
              </a:pPr>
              <a:r>
                <a:rPr lang="en-US" sz="1200">
                  <a:solidFill>
                    <a:schemeClr val="lt1"/>
                  </a:solidFill>
                  <a:latin typeface="Calibri"/>
                  <a:ea typeface="Calibri"/>
                  <a:cs typeface="Calibri"/>
                  <a:sym typeface="Calibri"/>
                </a:rPr>
                <a:t>Detox</a:t>
              </a:r>
              <a:endParaRPr sz="1200" b="0" i="0" u="none" strike="noStrike" cap="none">
                <a:solidFill>
                  <a:schemeClr val="lt1"/>
                </a:solidFill>
                <a:latin typeface="Calibri"/>
                <a:ea typeface="Calibri"/>
                <a:cs typeface="Calibri"/>
                <a:sym typeface="Calibri"/>
              </a:endParaRPr>
            </a:p>
          </p:txBody>
        </p:sp>
        <p:sp>
          <p:nvSpPr>
            <p:cNvPr id="522" name="Google Shape;522;g24a3bbcaf3e_0_367"/>
            <p:cNvSpPr/>
            <p:nvPr/>
          </p:nvSpPr>
          <p:spPr>
            <a:xfrm rot="5400000">
              <a:off x="5281949" y="-2067428"/>
              <a:ext cx="627000" cy="9840300"/>
            </a:xfrm>
            <a:prstGeom prst="round2SameRect">
              <a:avLst>
                <a:gd name="adj1" fmla="val 16667"/>
                <a:gd name="adj2" fmla="val 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23" name="Google Shape;523;g24a3bbcaf3e_0_367"/>
            <p:cNvSpPr txBox="1"/>
            <p:nvPr/>
          </p:nvSpPr>
          <p:spPr>
            <a:xfrm>
              <a:off x="675223" y="2569828"/>
              <a:ext cx="9809700" cy="565800"/>
            </a:xfrm>
            <a:prstGeom prst="rect">
              <a:avLst/>
            </a:prstGeom>
            <a:noFill/>
            <a:ln>
              <a:noFill/>
            </a:ln>
          </p:spPr>
          <p:txBody>
            <a:bodyPr spcFirstLastPara="1" wrap="square" lIns="75575" tIns="6725" rIns="6725" bIns="6725" anchor="ctr" anchorCtr="0">
              <a:noAutofit/>
            </a:bodyPr>
            <a:lstStyle/>
            <a:p>
              <a:pPr marL="457200" marR="0" lvl="0" indent="-298450" algn="l" rtl="0">
                <a:lnSpc>
                  <a:spcPct val="90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MA SUD Hotline</a:t>
              </a:r>
              <a:endParaRPr sz="1100" b="0" i="0" u="none" strike="noStrike" cap="none">
                <a:solidFill>
                  <a:schemeClr val="dk1"/>
                </a:solidFill>
                <a:latin typeface="Calibri"/>
                <a:ea typeface="Calibri"/>
                <a:cs typeface="Calibri"/>
                <a:sym typeface="Calibri"/>
              </a:endParaRPr>
            </a:p>
            <a:p>
              <a:pPr marL="457200" marR="0" lvl="0" indent="-298450" algn="l" rtl="0">
                <a:lnSpc>
                  <a:spcPct val="90000"/>
                </a:lnSpc>
                <a:spcBef>
                  <a:spcPts val="0"/>
                </a:spcBef>
                <a:spcAft>
                  <a:spcPts val="0"/>
                </a:spcAft>
                <a:buClr>
                  <a:schemeClr val="dk1"/>
                </a:buClr>
                <a:buSzPts val="1100"/>
                <a:buFont typeface="Calibri"/>
                <a:buChar char="●"/>
              </a:pPr>
              <a:r>
                <a:rPr lang="en-US" sz="1100">
                  <a:solidFill>
                    <a:schemeClr val="dk1"/>
                  </a:solidFill>
                  <a:latin typeface="Calibri"/>
                  <a:ea typeface="Calibri"/>
                  <a:cs typeface="Calibri"/>
                  <a:sym typeface="Calibri"/>
                </a:rPr>
                <a:t>FaceBook</a:t>
              </a:r>
              <a:endParaRPr sz="1100" b="0" i="0" u="none" strike="noStrike" cap="none">
                <a:solidFill>
                  <a:schemeClr val="dk1"/>
                </a:solidFill>
                <a:latin typeface="Calibri"/>
                <a:ea typeface="Calibri"/>
                <a:cs typeface="Calibri"/>
                <a:sym typeface="Calibri"/>
              </a:endParaRPr>
            </a:p>
          </p:txBody>
        </p:sp>
        <p:sp>
          <p:nvSpPr>
            <p:cNvPr id="524" name="Google Shape;524;g24a3bbcaf3e_0_367"/>
            <p:cNvSpPr/>
            <p:nvPr/>
          </p:nvSpPr>
          <p:spPr>
            <a:xfrm rot="5400000">
              <a:off x="-144677" y="3529675"/>
              <a:ext cx="964500" cy="675300"/>
            </a:xfrm>
            <a:prstGeom prst="chevron">
              <a:avLst>
                <a:gd name="adj" fmla="val 50000"/>
              </a:avLst>
            </a:prstGeom>
            <a:solidFill>
              <a:schemeClr val="accent6">
                <a:lumMod val="500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spcBef>
                  <a:spcPts val="0"/>
                </a:spcBef>
                <a:spcAft>
                  <a:spcPts val="0"/>
                </a:spcAft>
                <a:buNone/>
              </a:pPr>
              <a:endParaRPr/>
            </a:p>
          </p:txBody>
        </p:sp>
        <p:sp>
          <p:nvSpPr>
            <p:cNvPr id="525" name="Google Shape;525;g24a3bbcaf3e_0_367"/>
            <p:cNvSpPr txBox="1"/>
            <p:nvPr/>
          </p:nvSpPr>
          <p:spPr>
            <a:xfrm>
              <a:off x="1" y="3722685"/>
              <a:ext cx="675300" cy="289500"/>
            </a:xfrm>
            <a:prstGeom prst="rect">
              <a:avLst/>
            </a:prstGeom>
            <a:noFill/>
            <a:ln>
              <a:noFill/>
            </a:ln>
          </p:spPr>
          <p:txBody>
            <a:bodyPr spcFirstLastPara="1" wrap="square" lIns="7525" tIns="7525" rIns="7525" bIns="7525" anchor="ctr" anchorCtr="0">
              <a:noAutofit/>
            </a:bodyPr>
            <a:lstStyle/>
            <a:p>
              <a:pPr marL="0" marR="0" lvl="0" indent="0" algn="ctr" rtl="0">
                <a:lnSpc>
                  <a:spcPct val="90000"/>
                </a:lnSpc>
                <a:spcBef>
                  <a:spcPts val="0"/>
                </a:spcBef>
                <a:spcAft>
                  <a:spcPts val="0"/>
                </a:spcAft>
                <a:buNone/>
              </a:pPr>
              <a:r>
                <a:rPr lang="en-US" sz="1200">
                  <a:solidFill>
                    <a:schemeClr val="lt1"/>
                  </a:solidFill>
                  <a:latin typeface="Calibri"/>
                  <a:ea typeface="Calibri"/>
                  <a:cs typeface="Calibri"/>
                  <a:sym typeface="Calibri"/>
                </a:rPr>
                <a:t>MAT</a:t>
              </a:r>
              <a:endParaRPr sz="1200" b="0" i="0" u="none" strike="noStrike" cap="none">
                <a:solidFill>
                  <a:schemeClr val="lt1"/>
                </a:solidFill>
                <a:latin typeface="Calibri"/>
                <a:ea typeface="Calibri"/>
                <a:cs typeface="Calibri"/>
                <a:sym typeface="Calibri"/>
              </a:endParaRPr>
            </a:p>
          </p:txBody>
        </p:sp>
        <p:sp>
          <p:nvSpPr>
            <p:cNvPr id="526" name="Google Shape;526;g24a3bbcaf3e_0_367"/>
            <p:cNvSpPr/>
            <p:nvPr/>
          </p:nvSpPr>
          <p:spPr>
            <a:xfrm rot="5400000">
              <a:off x="5281949" y="-1221575"/>
              <a:ext cx="627000" cy="9840300"/>
            </a:xfrm>
            <a:prstGeom prst="round2SameRect">
              <a:avLst>
                <a:gd name="adj1" fmla="val 16667"/>
                <a:gd name="adj2" fmla="val 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457200" lvl="0" indent="0" algn="l" rtl="0">
                <a:spcBef>
                  <a:spcPts val="0"/>
                </a:spcBef>
                <a:spcAft>
                  <a:spcPts val="0"/>
                </a:spcAft>
                <a:buNone/>
              </a:pPr>
              <a:endParaRPr/>
            </a:p>
          </p:txBody>
        </p:sp>
        <p:sp>
          <p:nvSpPr>
            <p:cNvPr id="527" name="Google Shape;527;g24a3bbcaf3e_0_367"/>
            <p:cNvSpPr/>
            <p:nvPr/>
          </p:nvSpPr>
          <p:spPr>
            <a:xfrm rot="5400000">
              <a:off x="5281949" y="-2913282"/>
              <a:ext cx="627000" cy="9840300"/>
            </a:xfrm>
            <a:prstGeom prst="round2SameRect">
              <a:avLst>
                <a:gd name="adj1" fmla="val 16667"/>
                <a:gd name="adj2" fmla="val 0"/>
              </a:avLst>
            </a:prstGeom>
            <a:solidFill>
              <a:schemeClr val="lt1">
                <a:alpha val="89800"/>
              </a:schemeClr>
            </a:solidFill>
            <a:ln w="12700" cap="flat" cmpd="sng">
              <a:solidFill>
                <a:srgbClr val="599BD5"/>
              </a:solidFill>
              <a:prstDash val="solid"/>
              <a:miter lim="800000"/>
              <a:headEnd type="none" w="sm" len="sm"/>
              <a:tailEnd type="none" w="sm" len="sm"/>
            </a:ln>
          </p:spPr>
          <p:txBody>
            <a:bodyPr spcFirstLastPara="1" wrap="square" lIns="57150" tIns="57150" rIns="57150" bIns="57150" anchor="ctr" anchorCtr="0">
              <a:noAutofit/>
            </a:bodyPr>
            <a:lstStyle/>
            <a:p>
              <a:pPr marL="0" lvl="0" indent="0" algn="l" rtl="0">
                <a:lnSpc>
                  <a:spcPct val="90000"/>
                </a:lnSpc>
                <a:spcBef>
                  <a:spcPts val="0"/>
                </a:spcBef>
                <a:spcAft>
                  <a:spcPts val="0"/>
                </a:spcAft>
                <a:buNone/>
              </a:pPr>
              <a:endParaRPr sz="1100">
                <a:solidFill>
                  <a:schemeClr val="dk1"/>
                </a:solidFill>
              </a:endParaRPr>
            </a:p>
          </p:txBody>
        </p:sp>
      </p:grpSp>
      <p:sp>
        <p:nvSpPr>
          <p:cNvPr id="528" name="Google Shape;528;g24a3bbcaf3e_0_367"/>
          <p:cNvSpPr txBox="1"/>
          <p:nvPr/>
        </p:nvSpPr>
        <p:spPr>
          <a:xfrm>
            <a:off x="569433" y="2840610"/>
            <a:ext cx="6230100" cy="491100"/>
          </a:xfrm>
          <a:prstGeom prst="rect">
            <a:avLst/>
          </a:prstGeom>
          <a:noFill/>
          <a:ln>
            <a:noFill/>
          </a:ln>
        </p:spPr>
        <p:txBody>
          <a:bodyPr spcFirstLastPara="1" wrap="square" lIns="75575" tIns="6725" rIns="6725" bIns="6725" anchor="ctr" anchorCtr="0">
            <a:noAutofit/>
          </a:bodyPr>
          <a:lstStyle/>
          <a:p>
            <a:pPr marL="457200" marR="0" lvl="0" indent="-298450" algn="l" rtl="0">
              <a:lnSpc>
                <a:spcPct val="90000"/>
              </a:lnSpc>
              <a:spcBef>
                <a:spcPts val="200"/>
              </a:spcBef>
              <a:spcAft>
                <a:spcPts val="0"/>
              </a:spcAft>
              <a:buClr>
                <a:schemeClr val="dk1"/>
              </a:buClr>
              <a:buSzPts val="1100"/>
              <a:buFont typeface="Calibri"/>
              <a:buChar char="●"/>
            </a:pPr>
            <a:endParaRPr lang="en-US" sz="1100" dirty="0">
              <a:solidFill>
                <a:schemeClr val="dk1"/>
              </a:solidFill>
              <a:latin typeface="Calibri"/>
              <a:ea typeface="Calibri"/>
              <a:cs typeface="Calibri"/>
              <a:sym typeface="Calibri"/>
            </a:endParaRPr>
          </a:p>
          <a:p>
            <a:pPr marL="457200" marR="0" lvl="0" indent="-298450" algn="l" rtl="0">
              <a:lnSpc>
                <a:spcPct val="90000"/>
              </a:lnSpc>
              <a:spcBef>
                <a:spcPts val="200"/>
              </a:spcBef>
              <a:spcAft>
                <a:spcPts val="0"/>
              </a:spcAft>
              <a:buClr>
                <a:schemeClr val="dk1"/>
              </a:buClr>
              <a:buSzPts val="1100"/>
              <a:buFont typeface="Calibri"/>
              <a:buChar char="●"/>
            </a:pPr>
            <a:r>
              <a:rPr lang="en-US" sz="1100" dirty="0">
                <a:solidFill>
                  <a:schemeClr val="dk1"/>
                </a:solidFill>
                <a:latin typeface="Calibri"/>
                <a:ea typeface="Calibri"/>
                <a:cs typeface="Calibri"/>
                <a:sym typeface="Calibri"/>
              </a:rPr>
              <a:t>Learn to Cope</a:t>
            </a:r>
            <a:endParaRPr sz="1100" dirty="0">
              <a:solidFill>
                <a:schemeClr val="dk1"/>
              </a:solidFill>
              <a:latin typeface="Calibri"/>
              <a:ea typeface="Calibri"/>
              <a:cs typeface="Calibri"/>
              <a:sym typeface="Calibri"/>
            </a:endParaRPr>
          </a:p>
          <a:p>
            <a:pPr marL="457200" marR="0" lvl="0" indent="-298450" algn="l" rtl="0">
              <a:lnSpc>
                <a:spcPct val="90000"/>
              </a:lnSpc>
              <a:spcBef>
                <a:spcPts val="0"/>
              </a:spcBef>
              <a:spcAft>
                <a:spcPts val="0"/>
              </a:spcAft>
              <a:buClr>
                <a:schemeClr val="dk1"/>
              </a:buClr>
              <a:buSzPts val="1100"/>
              <a:buFont typeface="Calibri"/>
              <a:buChar char="●"/>
            </a:pPr>
            <a:r>
              <a:rPr lang="en-US" sz="1100" dirty="0">
                <a:solidFill>
                  <a:schemeClr val="dk1"/>
                </a:solidFill>
                <a:latin typeface="Calibri"/>
                <a:ea typeface="Calibri"/>
                <a:cs typeface="Calibri"/>
                <a:sym typeface="Calibri"/>
              </a:rPr>
              <a:t>SADOD (Support After a Death by Overdose)</a:t>
            </a:r>
            <a:endParaRPr sz="1100" dirty="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1100" dirty="0">
              <a:solidFill>
                <a:schemeClr val="dk1"/>
              </a:solidFill>
              <a:latin typeface="Calibri"/>
              <a:ea typeface="Calibri"/>
              <a:cs typeface="Calibri"/>
              <a:sym typeface="Calibri"/>
            </a:endParaRPr>
          </a:p>
        </p:txBody>
      </p:sp>
      <p:sp>
        <p:nvSpPr>
          <p:cNvPr id="529" name="Google Shape;529;g24a3bbcaf3e_0_367"/>
          <p:cNvSpPr txBox="1"/>
          <p:nvPr/>
        </p:nvSpPr>
        <p:spPr>
          <a:xfrm>
            <a:off x="569433" y="4302710"/>
            <a:ext cx="6230100" cy="491100"/>
          </a:xfrm>
          <a:prstGeom prst="rect">
            <a:avLst/>
          </a:prstGeom>
          <a:noFill/>
          <a:ln>
            <a:noFill/>
          </a:ln>
        </p:spPr>
        <p:txBody>
          <a:bodyPr spcFirstLastPara="1" wrap="square" lIns="75575" tIns="6725" rIns="6725" bIns="6725" anchor="ctr" anchorCtr="0">
            <a:noAutofit/>
          </a:bodyPr>
          <a:lstStyle/>
          <a:p>
            <a:pPr marL="457200" marR="0" lvl="0" indent="-298450" algn="l" rtl="0">
              <a:lnSpc>
                <a:spcPct val="90000"/>
              </a:lnSpc>
              <a:spcBef>
                <a:spcPts val="0"/>
              </a:spcBef>
              <a:spcAft>
                <a:spcPts val="0"/>
              </a:spcAft>
              <a:buClr>
                <a:schemeClr val="dk1"/>
              </a:buClr>
              <a:buSzPts val="1100"/>
              <a:buFont typeface="Calibri"/>
              <a:buChar char="●"/>
            </a:pPr>
            <a:r>
              <a:rPr lang="en-US" sz="1100" dirty="0">
                <a:solidFill>
                  <a:schemeClr val="dk1"/>
                </a:solidFill>
                <a:latin typeface="Calibri"/>
                <a:ea typeface="Calibri"/>
                <a:cs typeface="Calibri"/>
                <a:sym typeface="Calibri"/>
              </a:rPr>
              <a:t>MA SUD Hotline</a:t>
            </a:r>
            <a:endParaRPr sz="1100" dirty="0">
              <a:solidFill>
                <a:schemeClr val="dk1"/>
              </a:solidFill>
              <a:latin typeface="Calibri"/>
              <a:ea typeface="Calibri"/>
              <a:cs typeface="Calibri"/>
              <a:sym typeface="Calibri"/>
            </a:endParaRPr>
          </a:p>
          <a:p>
            <a:pPr marL="457200" marR="0" lvl="0" indent="-298450" algn="l" rtl="0">
              <a:lnSpc>
                <a:spcPct val="90000"/>
              </a:lnSpc>
              <a:spcBef>
                <a:spcPts val="0"/>
              </a:spcBef>
              <a:spcAft>
                <a:spcPts val="0"/>
              </a:spcAft>
              <a:buClr>
                <a:schemeClr val="dk1"/>
              </a:buClr>
              <a:buSzPts val="1100"/>
              <a:buFont typeface="Calibri"/>
              <a:buChar char="●"/>
            </a:pPr>
            <a:r>
              <a:rPr lang="en-US" sz="1100" dirty="0">
                <a:solidFill>
                  <a:schemeClr val="dk1"/>
                </a:solidFill>
                <a:latin typeface="Calibri"/>
                <a:ea typeface="Calibri"/>
                <a:cs typeface="Calibri"/>
                <a:sym typeface="Calibri"/>
              </a:rPr>
              <a:t>CBHC (Community Behavioral Health Center)</a:t>
            </a:r>
            <a:endParaRPr sz="1100" dirty="0">
              <a:solidFill>
                <a:schemeClr val="dk1"/>
              </a:solidFill>
              <a:latin typeface="Calibri"/>
              <a:ea typeface="Calibri"/>
              <a:cs typeface="Calibri"/>
              <a:sym typeface="Calibri"/>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t>Questions/Comments/Concerns</a:t>
            </a:r>
            <a:endParaRPr lang="en-US" dirty="0"/>
          </a:p>
        </p:txBody>
      </p:sp>
      <p:sp>
        <p:nvSpPr>
          <p:cNvPr id="3" name="Text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701306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sp>
        <p:nvSpPr>
          <p:cNvPr id="667" name="Google Shape;667;p59"/>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3000"/>
              <a:buNone/>
            </a:pPr>
            <a:r>
              <a:rPr lang="en-US" dirty="0"/>
              <a:t>Thank you for all you do for DART and for your community!</a:t>
            </a:r>
            <a:endParaRPr dirty="0"/>
          </a:p>
        </p:txBody>
      </p:sp>
      <p:sp>
        <p:nvSpPr>
          <p:cNvPr id="668" name="Google Shape;668;p59"/>
          <p:cNvSpPr txBox="1">
            <a:spLocks noGrp="1"/>
          </p:cNvSpPr>
          <p:nvPr>
            <p:ph type="body" idx="1"/>
          </p:nvPr>
        </p:nvSpPr>
        <p:spPr>
          <a:xfrm>
            <a:off x="488072" y="1841587"/>
            <a:ext cx="2743200" cy="3154800"/>
          </a:xfrm>
          <a:prstGeom prst="rect">
            <a:avLst/>
          </a:prstGeom>
          <a:noFill/>
          <a:ln>
            <a:noFill/>
          </a:ln>
        </p:spPr>
        <p:txBody>
          <a:bodyPr spcFirstLastPara="1" wrap="square" lIns="91425" tIns="91425" rIns="91425" bIns="91425" anchor="t" anchorCtr="0">
            <a:noAutofit/>
          </a:bodyPr>
          <a:lstStyle/>
          <a:p>
            <a:pPr marL="457200" marR="0" lvl="0" indent="0" algn="l" rtl="0">
              <a:lnSpc>
                <a:spcPct val="90000"/>
              </a:lnSpc>
              <a:spcBef>
                <a:spcPts val="900"/>
              </a:spcBef>
              <a:spcAft>
                <a:spcPts val="0"/>
              </a:spcAft>
              <a:buNone/>
            </a:pPr>
            <a:endParaRPr dirty="0"/>
          </a:p>
          <a:p>
            <a:pPr marL="457200" marR="0" lvl="0" indent="0" algn="l" rtl="0">
              <a:lnSpc>
                <a:spcPct val="90000"/>
              </a:lnSpc>
              <a:spcBef>
                <a:spcPts val="900"/>
              </a:spcBef>
              <a:spcAft>
                <a:spcPts val="0"/>
              </a:spcAft>
              <a:buNone/>
            </a:pPr>
            <a:endParaRPr dirty="0"/>
          </a:p>
        </p:txBody>
      </p:sp>
      <p:sp>
        <p:nvSpPr>
          <p:cNvPr id="669" name="Google Shape;669;p59"/>
          <p:cNvSpPr txBox="1">
            <a:spLocks noGrp="1"/>
          </p:cNvSpPr>
          <p:nvPr>
            <p:ph type="body" idx="2"/>
          </p:nvPr>
        </p:nvSpPr>
        <p:spPr>
          <a:xfrm>
            <a:off x="3485931" y="1815308"/>
            <a:ext cx="2986689" cy="3154800"/>
          </a:xfrm>
          <a:prstGeom prst="rect">
            <a:avLst/>
          </a:prstGeom>
          <a:noFill/>
          <a:ln>
            <a:noFill/>
          </a:ln>
        </p:spPr>
        <p:txBody>
          <a:bodyPr spcFirstLastPara="1" wrap="square" lIns="91425" tIns="91425" rIns="91425" bIns="91425" anchor="t" anchorCtr="0">
            <a:noAutofit/>
          </a:bodyPr>
          <a:lstStyle/>
          <a:p>
            <a:pPr marL="457200" marR="0" lvl="0" indent="0" algn="l" rtl="0">
              <a:lnSpc>
                <a:spcPct val="90000"/>
              </a:lnSpc>
              <a:spcBef>
                <a:spcPts val="900"/>
              </a:spcBef>
              <a:spcAft>
                <a:spcPts val="0"/>
              </a:spcAft>
              <a:buNone/>
            </a:pPr>
            <a:endParaRPr dirty="0"/>
          </a:p>
          <a:p>
            <a:pPr marL="457200" marR="0" lvl="0" indent="0" algn="l" rtl="0">
              <a:lnSpc>
                <a:spcPct val="90000"/>
              </a:lnSpc>
              <a:spcBef>
                <a:spcPts val="900"/>
              </a:spcBef>
              <a:spcAft>
                <a:spcPts val="0"/>
              </a:spcAft>
              <a:buNone/>
            </a:pPr>
            <a:endParaRPr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5401" y="1815308"/>
            <a:ext cx="2963874" cy="2963874"/>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g238b9958169_0_46"/>
          <p:cNvSpPr txBox="1">
            <a:spLocks noGrp="1"/>
          </p:cNvSpPr>
          <p:nvPr>
            <p:ph type="body" idx="1"/>
          </p:nvPr>
        </p:nvSpPr>
        <p:spPr>
          <a:xfrm>
            <a:off x="255150" y="1508750"/>
            <a:ext cx="3002400" cy="3154800"/>
          </a:xfrm>
          <a:prstGeom prst="rect">
            <a:avLst/>
          </a:prstGeom>
          <a:noFill/>
          <a:ln>
            <a:noFill/>
          </a:ln>
        </p:spPr>
        <p:txBody>
          <a:bodyPr spcFirstLastPara="1" wrap="square" lIns="91425" tIns="91425" rIns="91425" bIns="91425" anchor="t" anchorCtr="0">
            <a:noAutofit/>
          </a:bodyPr>
          <a:lstStyle/>
          <a:p>
            <a:pPr marL="457200" lvl="0" indent="-330200" algn="l" rtl="0">
              <a:lnSpc>
                <a:spcPct val="80000"/>
              </a:lnSpc>
              <a:spcBef>
                <a:spcPts val="0"/>
              </a:spcBef>
              <a:spcAft>
                <a:spcPts val="0"/>
              </a:spcAft>
              <a:buClr>
                <a:srgbClr val="000000"/>
              </a:buClr>
              <a:buSzPts val="1600"/>
              <a:buChar char="▪"/>
            </a:pPr>
            <a:r>
              <a:rPr lang="en-US" sz="1600" b="1" dirty="0">
                <a:solidFill>
                  <a:srgbClr val="FFFFFF"/>
                </a:solidFill>
              </a:rPr>
              <a:t>Law Enforcement/Public Health Partnership</a:t>
            </a:r>
            <a:endParaRPr sz="1600" b="1" dirty="0">
              <a:solidFill>
                <a:srgbClr val="FFFFFF"/>
              </a:solidFill>
            </a:endParaRPr>
          </a:p>
        </p:txBody>
      </p:sp>
      <p:sp>
        <p:nvSpPr>
          <p:cNvPr id="177" name="Google Shape;177;g238b9958169_0_46"/>
          <p:cNvSpPr txBox="1">
            <a:spLocks noGrp="1"/>
          </p:cNvSpPr>
          <p:nvPr>
            <p:ph type="title"/>
          </p:nvPr>
        </p:nvSpPr>
        <p:spPr>
          <a:xfrm>
            <a:off x="513764" y="213132"/>
            <a:ext cx="5829300" cy="1131600"/>
          </a:xfrm>
          <a:prstGeom prst="rect">
            <a:avLst/>
          </a:prstGeom>
          <a:noFill/>
          <a:ln>
            <a:noFill/>
          </a:ln>
        </p:spPr>
        <p:txBody>
          <a:bodyPr spcFirstLastPara="1" wrap="square" lIns="91425" tIns="91425" rIns="91425" bIns="91425" anchor="ctr" anchorCtr="0">
            <a:noAutofit/>
          </a:bodyPr>
          <a:lstStyle/>
          <a:p>
            <a:pPr marL="0" lvl="0" indent="0" algn="ctr" rtl="0">
              <a:lnSpc>
                <a:spcPct val="85000"/>
              </a:lnSpc>
              <a:spcBef>
                <a:spcPts val="0"/>
              </a:spcBef>
              <a:spcAft>
                <a:spcPts val="0"/>
              </a:spcAft>
              <a:buSzPts val="3000"/>
              <a:buNone/>
            </a:pPr>
            <a:r>
              <a:rPr lang="en-US" sz="3600" dirty="0"/>
              <a:t>What is DART?</a:t>
            </a:r>
            <a:endParaRPr sz="3600" dirty="0"/>
          </a:p>
        </p:txBody>
      </p:sp>
      <p:sp>
        <p:nvSpPr>
          <p:cNvPr id="178" name="Google Shape;178;g238b9958169_0_46"/>
          <p:cNvSpPr txBox="1">
            <a:spLocks noGrp="1"/>
          </p:cNvSpPr>
          <p:nvPr>
            <p:ph type="body" idx="2"/>
          </p:nvPr>
        </p:nvSpPr>
        <p:spPr>
          <a:xfrm>
            <a:off x="3600450" y="1508760"/>
            <a:ext cx="2743200" cy="31548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900"/>
              </a:spcBef>
              <a:spcAft>
                <a:spcPts val="0"/>
              </a:spcAft>
              <a:buSzPts val="1601"/>
              <a:buNone/>
            </a:pPr>
            <a:endParaRPr/>
          </a:p>
        </p:txBody>
      </p:sp>
      <p:pic>
        <p:nvPicPr>
          <p:cNvPr id="179" name="Google Shape;179;g238b9958169_0_46"/>
          <p:cNvPicPr preferRelativeResize="0"/>
          <p:nvPr/>
        </p:nvPicPr>
        <p:blipFill rotWithShape="1">
          <a:blip r:embed="rId3">
            <a:alphaModFix/>
          </a:blip>
          <a:srcRect/>
          <a:stretch/>
        </p:blipFill>
        <p:spPr>
          <a:xfrm>
            <a:off x="3600452" y="1442800"/>
            <a:ext cx="3002399" cy="3432125"/>
          </a:xfrm>
          <a:prstGeom prst="rect">
            <a:avLst/>
          </a:prstGeom>
          <a:noFill/>
          <a:ln>
            <a:noFill/>
          </a:ln>
        </p:spPr>
      </p:pic>
      <p:graphicFrame>
        <p:nvGraphicFramePr>
          <p:cNvPr id="3" name="Diagram 2"/>
          <p:cNvGraphicFramePr/>
          <p:nvPr>
            <p:extLst>
              <p:ext uri="{D42A27DB-BD31-4B8C-83A1-F6EECF244321}">
                <p14:modId xmlns:p14="http://schemas.microsoft.com/office/powerpoint/2010/main" val="520456569"/>
              </p:ext>
            </p:extLst>
          </p:nvPr>
        </p:nvGraphicFramePr>
        <p:xfrm>
          <a:off x="132523" y="1861931"/>
          <a:ext cx="3414920" cy="310443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45" y="1712015"/>
            <a:ext cx="6851355" cy="3374291"/>
          </a:xfrm>
          <a:prstGeom prst="rect">
            <a:avLst/>
          </a:prstGeom>
        </p:spPr>
      </p:pic>
      <p:sp>
        <p:nvSpPr>
          <p:cNvPr id="3" name="Rectangle 2"/>
          <p:cNvSpPr/>
          <p:nvPr/>
        </p:nvSpPr>
        <p:spPr>
          <a:xfrm>
            <a:off x="788504" y="575809"/>
            <a:ext cx="5082209" cy="646331"/>
          </a:xfrm>
          <a:prstGeom prst="rect">
            <a:avLst/>
          </a:prstGeom>
        </p:spPr>
        <p:txBody>
          <a:bodyPr wrap="square">
            <a:spAutoFit/>
          </a:bodyPr>
          <a:lstStyle/>
          <a:p>
            <a:pPr algn="ctr"/>
            <a:r>
              <a:rPr lang="en-US" sz="1800" dirty="0">
                <a:solidFill>
                  <a:schemeClr val="bg2"/>
                </a:solidFill>
              </a:rPr>
              <a:t>Why DART: People Are Dying From Opioids at HIGH RATES</a:t>
            </a:r>
          </a:p>
        </p:txBody>
      </p:sp>
    </p:spTree>
    <p:extLst>
      <p:ext uri="{BB962C8B-B14F-4D97-AF65-F5344CB8AC3E}">
        <p14:creationId xmlns:p14="http://schemas.microsoft.com/office/powerpoint/2010/main" val="23555257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algn="ctr"/>
            <a:r>
              <a:rPr lang="en-US" dirty="0" smtClean="0"/>
              <a:t>Fentanyl </a:t>
            </a:r>
            <a:r>
              <a:rPr lang="en-US" dirty="0"/>
              <a:t>S</a:t>
            </a:r>
            <a:r>
              <a:rPr lang="en-US" dirty="0" smtClean="0"/>
              <a:t>lide</a:t>
            </a:r>
            <a:endParaRPr lang="en-US" dirty="0"/>
          </a:p>
        </p:txBody>
      </p:sp>
      <p:sp>
        <p:nvSpPr>
          <p:cNvPr id="6" name="Text Placeholder 5"/>
          <p:cNvSpPr>
            <a:spLocks noGrp="1"/>
          </p:cNvSpPr>
          <p:nvPr>
            <p:ph type="body" idx="1"/>
          </p:nvPr>
        </p:nvSpPr>
        <p:spPr/>
        <p:txBody>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763" y="1640576"/>
            <a:ext cx="5979137" cy="3022983"/>
          </a:xfrm>
          <a:prstGeom prst="rect">
            <a:avLst/>
          </a:prstGeom>
        </p:spPr>
      </p:pic>
    </p:spTree>
    <p:extLst>
      <p:ext uri="{BB962C8B-B14F-4D97-AF65-F5344CB8AC3E}">
        <p14:creationId xmlns:p14="http://schemas.microsoft.com/office/powerpoint/2010/main" val="131368715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Why DART: These Deaths are Preventable</a:t>
            </a:r>
          </a:p>
        </p:txBody>
      </p:sp>
      <p:sp>
        <p:nvSpPr>
          <p:cNvPr id="3" name="Text Placeholder 2"/>
          <p:cNvSpPr>
            <a:spLocks noGrp="1"/>
          </p:cNvSpPr>
          <p:nvPr>
            <p:ph type="body" idx="1"/>
          </p:nvPr>
        </p:nvSpPr>
        <p:spPr/>
        <p:txBody>
          <a:bodyPr/>
          <a:lstStyle/>
          <a:p>
            <a:pPr marL="126937" indent="0">
              <a:buNone/>
            </a:pPr>
            <a:endParaRPr lang="en-US" dirty="0"/>
          </a:p>
          <a:p>
            <a:pPr marL="126937" indent="0">
              <a:buNone/>
            </a:pPr>
            <a:endParaRPr lang="en-US" dirty="0"/>
          </a:p>
          <a:p>
            <a:pPr marL="126937" indent="0">
              <a:buNone/>
            </a:pPr>
            <a:endParaRPr lang="en-US" dirty="0"/>
          </a:p>
          <a:p>
            <a:pPr marL="126937" indent="0">
              <a:buNone/>
            </a:pPr>
            <a:endParaRPr lang="en-US" dirty="0"/>
          </a:p>
          <a:p>
            <a:pPr marL="126937" indent="0">
              <a:buNone/>
            </a:pPr>
            <a:endParaRPr lang="en-US" dirty="0"/>
          </a:p>
        </p:txBody>
      </p:sp>
      <p:sp>
        <p:nvSpPr>
          <p:cNvPr id="5" name="Flowchart: Alternate Process 4"/>
          <p:cNvSpPr/>
          <p:nvPr/>
        </p:nvSpPr>
        <p:spPr>
          <a:xfrm>
            <a:off x="1175544" y="1508760"/>
            <a:ext cx="4505739" cy="62285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EVERY OVERDOSE DEATH IS PREVENTABLE</a:t>
            </a:r>
          </a:p>
        </p:txBody>
      </p:sp>
      <p:sp>
        <p:nvSpPr>
          <p:cNvPr id="6" name="AutoShape 2" descr="Narcan 4mg/0.1ml Nasal Spray- 2 x 0.1ml Bottle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4083" y="2571749"/>
            <a:ext cx="2184790" cy="2056273"/>
          </a:xfrm>
          <a:prstGeom prst="rect">
            <a:avLst/>
          </a:prstGeom>
        </p:spPr>
      </p:pic>
      <p:pic>
        <p:nvPicPr>
          <p:cNvPr id="11" name="Picture 10" descr="A red heart with a heartbeat line&#10;&#10;Description automatically generated">
            <a:extLst>
              <a:ext uri="{FF2B5EF4-FFF2-40B4-BE49-F238E27FC236}">
                <a16:creationId xmlns:a16="http://schemas.microsoft.com/office/drawing/2014/main" id="{D99A5314-17B6-734A-8D15-7229F26B00CE}"/>
              </a:ext>
            </a:extLst>
          </p:cNvPr>
          <p:cNvPicPr>
            <a:picLocks noChangeAspect="1"/>
          </p:cNvPicPr>
          <p:nvPr/>
        </p:nvPicPr>
        <p:blipFill>
          <a:blip r:embed="rId4"/>
          <a:stretch>
            <a:fillRect/>
          </a:stretch>
        </p:blipFill>
        <p:spPr>
          <a:xfrm>
            <a:off x="3630168" y="2571749"/>
            <a:ext cx="2992230" cy="2056273"/>
          </a:xfrm>
          <a:prstGeom prst="rect">
            <a:avLst/>
          </a:prstGeom>
        </p:spPr>
      </p:pic>
    </p:spTree>
    <p:extLst>
      <p:ext uri="{BB962C8B-B14F-4D97-AF65-F5344CB8AC3E}">
        <p14:creationId xmlns:p14="http://schemas.microsoft.com/office/powerpoint/2010/main" val="23730439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pPr algn="ctr"/>
            <a:r>
              <a:rPr lang="en-US" dirty="0"/>
              <a:t>Why Police for DART?</a:t>
            </a:r>
          </a:p>
        </p:txBody>
      </p:sp>
      <p:graphicFrame>
        <p:nvGraphicFramePr>
          <p:cNvPr id="4" name="Diagram 3"/>
          <p:cNvGraphicFramePr/>
          <p:nvPr>
            <p:extLst>
              <p:ext uri="{D42A27DB-BD31-4B8C-83A1-F6EECF244321}">
                <p14:modId xmlns:p14="http://schemas.microsoft.com/office/powerpoint/2010/main" val="1127548196"/>
              </p:ext>
            </p:extLst>
          </p:nvPr>
        </p:nvGraphicFramePr>
        <p:xfrm>
          <a:off x="1315278" y="156458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043338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idx="1"/>
          </p:nvPr>
        </p:nvSpPr>
        <p:spPr/>
        <p:txBody>
          <a:bodyPr/>
          <a:lstStyle/>
          <a:p>
            <a:endParaRPr lang="en-US"/>
          </a:p>
        </p:txBody>
      </p:sp>
      <p:sp>
        <p:nvSpPr>
          <p:cNvPr id="3" name="Title 2"/>
          <p:cNvSpPr>
            <a:spLocks noGrp="1"/>
          </p:cNvSpPr>
          <p:nvPr>
            <p:ph type="title"/>
          </p:nvPr>
        </p:nvSpPr>
        <p:spPr/>
        <p:txBody>
          <a:bodyPr/>
          <a:lstStyle/>
          <a:p>
            <a:pPr algn="ctr"/>
            <a:r>
              <a:rPr lang="en-US" dirty="0"/>
              <a:t>Why DART for Police?</a:t>
            </a:r>
          </a:p>
        </p:txBody>
      </p:sp>
      <p:graphicFrame>
        <p:nvGraphicFramePr>
          <p:cNvPr id="4" name="Diagram 3"/>
          <p:cNvGraphicFramePr/>
          <p:nvPr>
            <p:extLst>
              <p:ext uri="{D42A27DB-BD31-4B8C-83A1-F6EECF244321}">
                <p14:modId xmlns:p14="http://schemas.microsoft.com/office/powerpoint/2010/main" val="4206047630"/>
              </p:ext>
            </p:extLst>
          </p:nvPr>
        </p:nvGraphicFramePr>
        <p:xfrm>
          <a:off x="1315278" y="1564585"/>
          <a:ext cx="4572000" cy="3048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25019250"/>
      </p:ext>
    </p:extLst>
  </p:cSld>
  <p:clrMapOvr>
    <a:masterClrMapping/>
  </p:clrMapOvr>
  <p:timing>
    <p:tnLst>
      <p:par>
        <p:cTn id="1" dur="indefinite" restart="never" nodeType="tmRoot"/>
      </p:par>
    </p:tnLst>
  </p:timing>
</p:sld>
</file>

<file path=ppt/theme/theme1.xml><?xml version="1.0" encoding="utf-8"?>
<a:theme xmlns:a="http://schemas.openxmlformats.org/drawingml/2006/main" name="Banded">
  <a:themeElements>
    <a:clrScheme name="Banded">
      <a:dk1>
        <a:srgbClr val="2C2C2C"/>
      </a:dk1>
      <a:lt1>
        <a:srgbClr val="FFFFFF"/>
      </a:lt1>
      <a:dk2>
        <a:srgbClr val="099BDD"/>
      </a:dk2>
      <a:lt2>
        <a:srgbClr val="F2F2F2"/>
      </a:lt2>
      <a:accent1>
        <a:srgbClr val="FFC000"/>
      </a:accent1>
      <a:accent2>
        <a:srgbClr val="A5D028"/>
      </a:accent2>
      <a:accent3>
        <a:srgbClr val="08CC78"/>
      </a:accent3>
      <a:accent4>
        <a:srgbClr val="F24099"/>
      </a:accent4>
      <a:accent5>
        <a:srgbClr val="828288"/>
      </a:accent5>
      <a:accent6>
        <a:srgbClr val="F56617"/>
      </a:accent6>
      <a:hlink>
        <a:srgbClr val="005DBA"/>
      </a:hlink>
      <a:folHlink>
        <a:srgbClr val="6C606A"/>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9108</TotalTime>
  <Words>3199</Words>
  <Application>Microsoft Office PowerPoint</Application>
  <PresentationFormat>Custom</PresentationFormat>
  <Paragraphs>306</Paragraphs>
  <Slides>34</Slides>
  <Notes>33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34</vt:i4>
      </vt:variant>
    </vt:vector>
  </HeadingPairs>
  <TitlesOfParts>
    <vt:vector size="43" baseType="lpstr">
      <vt:lpstr>Corbel</vt:lpstr>
      <vt:lpstr>Trebuchet MS</vt:lpstr>
      <vt:lpstr>Gill Sans</vt:lpstr>
      <vt:lpstr>Arial</vt:lpstr>
      <vt:lpstr>Noto Sans Symbols</vt:lpstr>
      <vt:lpstr>Roboto Light</vt:lpstr>
      <vt:lpstr>Calibri</vt:lpstr>
      <vt:lpstr>Roboto Medium</vt:lpstr>
      <vt:lpstr>Banded</vt:lpstr>
      <vt:lpstr>Drug Addiction  Recovery Team</vt:lpstr>
      <vt:lpstr>PowerPoint Presentation</vt:lpstr>
      <vt:lpstr>PowerPoint Presentation</vt:lpstr>
      <vt:lpstr>What is DART?</vt:lpstr>
      <vt:lpstr>PowerPoint Presentation</vt:lpstr>
      <vt:lpstr>Fentanyl Slide</vt:lpstr>
      <vt:lpstr>Why DART: These Deaths are Preventable</vt:lpstr>
      <vt:lpstr>Why Police for DART?</vt:lpstr>
      <vt:lpstr>Why DART for Police?</vt:lpstr>
      <vt:lpstr>Physiology of Addiction</vt:lpstr>
      <vt:lpstr>PowerPoint Presentation</vt:lpstr>
      <vt:lpstr>Physiology of Addiction for DART</vt:lpstr>
      <vt:lpstr>What is Harm Reduction?</vt:lpstr>
      <vt:lpstr>PowerPoint Presentation</vt:lpstr>
      <vt:lpstr>PowerPoint Presentation</vt:lpstr>
      <vt:lpstr>Harm Reduction Relationships</vt:lpstr>
      <vt:lpstr>PowerPoint Presentation</vt:lpstr>
      <vt:lpstr>PowerPoint Presentation</vt:lpstr>
      <vt:lpstr>Physiology of Addiction for DART</vt:lpstr>
      <vt:lpstr>Trauma</vt:lpstr>
      <vt:lpstr>Trauma Informed Care</vt:lpstr>
      <vt:lpstr>Trauma Universal Precautions</vt:lpstr>
      <vt:lpstr>DART Trauma Informed Strategies</vt:lpstr>
      <vt:lpstr>Language Matters</vt:lpstr>
      <vt:lpstr>Language Matters</vt:lpstr>
      <vt:lpstr>PowerPoint Presentation</vt:lpstr>
      <vt:lpstr>Empowerment </vt:lpstr>
      <vt:lpstr>Empowerment Continued</vt:lpstr>
      <vt:lpstr>PowerPoint Presentation</vt:lpstr>
      <vt:lpstr>The Road of Recovery is……..</vt:lpstr>
      <vt:lpstr>Commons Recovery Paths</vt:lpstr>
      <vt:lpstr>Commonly Used DART Officer Resources</vt:lpstr>
      <vt:lpstr>Questions/Comments/Concerns</vt:lpstr>
      <vt:lpstr>Thank you for all you do for DART and for your community!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Drug Addiction &amp; Recovery Teams</dc:title>
  <dc:creator>Cherry Sullivan</dc:creator>
  <cp:lastModifiedBy>Kate Shapiro</cp:lastModifiedBy>
  <cp:revision>70</cp:revision>
  <cp:lastPrinted>2023-12-05T20:05:41Z</cp:lastPrinted>
  <dcterms:modified xsi:type="dcterms:W3CDTF">2024-02-01T15:52:13Z</dcterms:modified>
</cp:coreProperties>
</file>